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BC8A0-5B06-19FB-86C3-9CAA3CF04C44}" v="88" dt="2023-02-01T10:11:10.783"/>
    <p1510:client id="{56DE9604-16C4-677A-5DFD-2E6C13BAE2EE}" v="291" dt="2023-02-01T22:13:52.757"/>
    <p1510:client id="{5DE92CCF-65B2-3B69-F15B-E8F520552E2B}" v="5" dt="2023-01-30T17:49:02.352"/>
    <p1510:client id="{7BE74D13-BC78-9040-AC43-821D8A0B51DC}" v="74" dt="2023-01-30T17:38:46.278"/>
    <p1510:client id="{919B7756-0A93-2036-D255-EDA3DEB06DA6}" v="1" dt="2023-01-11T10:04:51.322"/>
    <p1510:client id="{A3E09BFD-85AE-4386-B0AC-664C1E3A72EA}" v="1" dt="2023-01-11T10:03:48.411"/>
    <p1510:client id="{AEF743A7-D880-4A52-02B7-33B7FBAF4072}" v="25" dt="2023-01-30T10:18:48.545"/>
    <p1510:client id="{B5B1C613-86E0-67C2-B79B-5BA26F75E33C}" v="12" dt="2023-01-11T10:26:49.417"/>
    <p1510:client id="{D2F200C9-4AFD-8215-8462-2F5C4D82F58F}" v="2" dt="2023-02-01T09:49:02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3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Haagensen (5249412)" userId="S::5249412@student.gloscol.ac.uk::6d1dce2e-e96a-42e5-b1c6-18d3b8fda315" providerId="AD" clId="Web-{22CBC8A0-5B06-19FB-86C3-9CAA3CF04C44}"/>
    <pc:docChg chg="modSld">
      <pc:chgData name="David Haagensen (5249412)" userId="S::5249412@student.gloscol.ac.uk::6d1dce2e-e96a-42e5-b1c6-18d3b8fda315" providerId="AD" clId="Web-{22CBC8A0-5B06-19FB-86C3-9CAA3CF04C44}" dt="2023-02-01T10:11:10.783" v="64" actId="1076"/>
      <pc:docMkLst>
        <pc:docMk/>
      </pc:docMkLst>
      <pc:sldChg chg="addSp delSp modSp">
        <pc:chgData name="David Haagensen (5249412)" userId="S::5249412@student.gloscol.ac.uk::6d1dce2e-e96a-42e5-b1c6-18d3b8fda315" providerId="AD" clId="Web-{22CBC8A0-5B06-19FB-86C3-9CAA3CF04C44}" dt="2023-02-01T10:07:35.668" v="38" actId="1076"/>
        <pc:sldMkLst>
          <pc:docMk/>
          <pc:sldMk cId="3859421528" sldId="257"/>
        </pc:sldMkLst>
        <pc:spChg chg="add del mod">
          <ac:chgData name="David Haagensen (5249412)" userId="S::5249412@student.gloscol.ac.uk::6d1dce2e-e96a-42e5-b1c6-18d3b8fda315" providerId="AD" clId="Web-{22CBC8A0-5B06-19FB-86C3-9CAA3CF04C44}" dt="2023-02-01T10:06:42.651" v="32"/>
          <ac:spMkLst>
            <pc:docMk/>
            <pc:sldMk cId="3859421528" sldId="257"/>
            <ac:spMk id="4" creationId="{507DCA49-5CCA-945D-AB6C-91713B6CB440}"/>
          </ac:spMkLst>
        </pc:spChg>
        <pc:spChg chg="add del mod">
          <ac:chgData name="David Haagensen (5249412)" userId="S::5249412@student.gloscol.ac.uk::6d1dce2e-e96a-42e5-b1c6-18d3b8fda315" providerId="AD" clId="Web-{22CBC8A0-5B06-19FB-86C3-9CAA3CF04C44}" dt="2023-02-01T10:07:23.855" v="36"/>
          <ac:spMkLst>
            <pc:docMk/>
            <pc:sldMk cId="3859421528" sldId="257"/>
            <ac:spMk id="5" creationId="{FA4BD83F-3BBF-A611-B865-83FC4C4585DF}"/>
          </ac:spMkLst>
        </pc:spChg>
        <pc:spChg chg="add mod">
          <ac:chgData name="David Haagensen (5249412)" userId="S::5249412@student.gloscol.ac.uk::6d1dce2e-e96a-42e5-b1c6-18d3b8fda315" providerId="AD" clId="Web-{22CBC8A0-5B06-19FB-86C3-9CAA3CF04C44}" dt="2023-02-01T10:07:35.668" v="38" actId="1076"/>
          <ac:spMkLst>
            <pc:docMk/>
            <pc:sldMk cId="3859421528" sldId="257"/>
            <ac:spMk id="6" creationId="{ADB12966-F892-4D7C-AF92-F47166FC4DBA}"/>
          </ac:spMkLst>
        </pc:spChg>
      </pc:sldChg>
      <pc:sldChg chg="addSp">
        <pc:chgData name="David Haagensen (5249412)" userId="S::5249412@student.gloscol.ac.uk::6d1dce2e-e96a-42e5-b1c6-18d3b8fda315" providerId="AD" clId="Web-{22CBC8A0-5B06-19FB-86C3-9CAA3CF04C44}" dt="2023-02-01T10:08:02.247" v="39"/>
        <pc:sldMkLst>
          <pc:docMk/>
          <pc:sldMk cId="2039936153" sldId="259"/>
        </pc:sldMkLst>
        <pc:spChg chg="add">
          <ac:chgData name="David Haagensen (5249412)" userId="S::5249412@student.gloscol.ac.uk::6d1dce2e-e96a-42e5-b1c6-18d3b8fda315" providerId="AD" clId="Web-{22CBC8A0-5B06-19FB-86C3-9CAA3CF04C44}" dt="2023-02-01T10:08:02.247" v="39"/>
          <ac:spMkLst>
            <pc:docMk/>
            <pc:sldMk cId="2039936153" sldId="259"/>
            <ac:spMk id="5" creationId="{8D54F2C6-DFC1-5EAA-A878-8B5768448800}"/>
          </ac:spMkLst>
        </pc:spChg>
      </pc:sldChg>
      <pc:sldChg chg="addSp modSp">
        <pc:chgData name="David Haagensen (5249412)" userId="S::5249412@student.gloscol.ac.uk::6d1dce2e-e96a-42e5-b1c6-18d3b8fda315" providerId="AD" clId="Web-{22CBC8A0-5B06-19FB-86C3-9CAA3CF04C44}" dt="2023-02-01T10:08:20.185" v="41" actId="1076"/>
        <pc:sldMkLst>
          <pc:docMk/>
          <pc:sldMk cId="3316821538" sldId="261"/>
        </pc:sldMkLst>
        <pc:spChg chg="add mod">
          <ac:chgData name="David Haagensen (5249412)" userId="S::5249412@student.gloscol.ac.uk::6d1dce2e-e96a-42e5-b1c6-18d3b8fda315" providerId="AD" clId="Web-{22CBC8A0-5B06-19FB-86C3-9CAA3CF04C44}" dt="2023-02-01T10:08:20.185" v="41" actId="1076"/>
          <ac:spMkLst>
            <pc:docMk/>
            <pc:sldMk cId="3316821538" sldId="261"/>
            <ac:spMk id="3" creationId="{C3D5DCE4-1F98-6EC6-8409-2DF1C7349ADC}"/>
          </ac:spMkLst>
        </pc:spChg>
      </pc:sldChg>
      <pc:sldChg chg="addSp modSp">
        <pc:chgData name="David Haagensen (5249412)" userId="S::5249412@student.gloscol.ac.uk::6d1dce2e-e96a-42e5-b1c6-18d3b8fda315" providerId="AD" clId="Web-{22CBC8A0-5B06-19FB-86C3-9CAA3CF04C44}" dt="2023-02-01T10:08:34.107" v="43" actId="1076"/>
        <pc:sldMkLst>
          <pc:docMk/>
          <pc:sldMk cId="1717475890" sldId="262"/>
        </pc:sldMkLst>
        <pc:spChg chg="add">
          <ac:chgData name="David Haagensen (5249412)" userId="S::5249412@student.gloscol.ac.uk::6d1dce2e-e96a-42e5-b1c6-18d3b8fda315" providerId="AD" clId="Web-{22CBC8A0-5B06-19FB-86C3-9CAA3CF04C44}" dt="2023-02-01T10:08:31.545" v="42"/>
          <ac:spMkLst>
            <pc:docMk/>
            <pc:sldMk cId="1717475890" sldId="262"/>
            <ac:spMk id="5" creationId="{6467A24C-FD1F-9A05-9CDC-0E4F0302D4FF}"/>
          </ac:spMkLst>
        </pc:spChg>
        <pc:picChg chg="mod">
          <ac:chgData name="David Haagensen (5249412)" userId="S::5249412@student.gloscol.ac.uk::6d1dce2e-e96a-42e5-b1c6-18d3b8fda315" providerId="AD" clId="Web-{22CBC8A0-5B06-19FB-86C3-9CAA3CF04C44}" dt="2023-02-01T10:08:34.107" v="43" actId="1076"/>
          <ac:picMkLst>
            <pc:docMk/>
            <pc:sldMk cId="1717475890" sldId="262"/>
            <ac:picMk id="4" creationId="{78E6F4AF-C49B-893B-7F35-8B14D50CFC42}"/>
          </ac:picMkLst>
        </pc:picChg>
      </pc:sldChg>
      <pc:sldChg chg="addSp delSp modSp">
        <pc:chgData name="David Haagensen (5249412)" userId="S::5249412@student.gloscol.ac.uk::6d1dce2e-e96a-42e5-b1c6-18d3b8fda315" providerId="AD" clId="Web-{22CBC8A0-5B06-19FB-86C3-9CAA3CF04C44}" dt="2023-02-01T10:10:09.579" v="60" actId="1076"/>
        <pc:sldMkLst>
          <pc:docMk/>
          <pc:sldMk cId="353103317" sldId="263"/>
        </pc:sldMkLst>
        <pc:spChg chg="add del mod">
          <ac:chgData name="David Haagensen (5249412)" userId="S::5249412@student.gloscol.ac.uk::6d1dce2e-e96a-42e5-b1c6-18d3b8fda315" providerId="AD" clId="Web-{22CBC8A0-5B06-19FB-86C3-9CAA3CF04C44}" dt="2023-02-01T10:09:46.094" v="53"/>
          <ac:spMkLst>
            <pc:docMk/>
            <pc:sldMk cId="353103317" sldId="263"/>
            <ac:spMk id="3" creationId="{20A55729-BAFD-AC2A-2186-28901FBD764A}"/>
          </ac:spMkLst>
        </pc:spChg>
        <pc:spChg chg="add del mod">
          <ac:chgData name="David Haagensen (5249412)" userId="S::5249412@student.gloscol.ac.uk::6d1dce2e-e96a-42e5-b1c6-18d3b8fda315" providerId="AD" clId="Web-{22CBC8A0-5B06-19FB-86C3-9CAA3CF04C44}" dt="2023-02-01T10:09:48.156" v="54"/>
          <ac:spMkLst>
            <pc:docMk/>
            <pc:sldMk cId="353103317" sldId="263"/>
            <ac:spMk id="5" creationId="{F09DC13B-B5E8-B94A-E0FB-F1700771CE7C}"/>
          </ac:spMkLst>
        </pc:spChg>
        <pc:spChg chg="add mod">
          <ac:chgData name="David Haagensen (5249412)" userId="S::5249412@student.gloscol.ac.uk::6d1dce2e-e96a-42e5-b1c6-18d3b8fda315" providerId="AD" clId="Web-{22CBC8A0-5B06-19FB-86C3-9CAA3CF04C44}" dt="2023-02-01T10:10:09.579" v="60" actId="1076"/>
          <ac:spMkLst>
            <pc:docMk/>
            <pc:sldMk cId="353103317" sldId="263"/>
            <ac:spMk id="6" creationId="{EEE645D7-3F4E-FF69-9586-164760CDE5CE}"/>
          </ac:spMkLst>
        </pc:spChg>
      </pc:sldChg>
      <pc:sldChg chg="addSp modSp">
        <pc:chgData name="David Haagensen (5249412)" userId="S::5249412@student.gloscol.ac.uk::6d1dce2e-e96a-42e5-b1c6-18d3b8fda315" providerId="AD" clId="Web-{22CBC8A0-5B06-19FB-86C3-9CAA3CF04C44}" dt="2023-02-01T10:10:56.439" v="62" actId="1076"/>
        <pc:sldMkLst>
          <pc:docMk/>
          <pc:sldMk cId="1470316938" sldId="264"/>
        </pc:sldMkLst>
        <pc:spChg chg="add mod">
          <ac:chgData name="David Haagensen (5249412)" userId="S::5249412@student.gloscol.ac.uk::6d1dce2e-e96a-42e5-b1c6-18d3b8fda315" providerId="AD" clId="Web-{22CBC8A0-5B06-19FB-86C3-9CAA3CF04C44}" dt="2023-02-01T10:10:56.439" v="62" actId="1076"/>
          <ac:spMkLst>
            <pc:docMk/>
            <pc:sldMk cId="1470316938" sldId="264"/>
            <ac:spMk id="3" creationId="{CB50E254-DE60-7307-DC84-F7825F999D01}"/>
          </ac:spMkLst>
        </pc:spChg>
      </pc:sldChg>
      <pc:sldChg chg="modSp">
        <pc:chgData name="David Haagensen (5249412)" userId="S::5249412@student.gloscol.ac.uk::6d1dce2e-e96a-42e5-b1c6-18d3b8fda315" providerId="AD" clId="Web-{22CBC8A0-5B06-19FB-86C3-9CAA3CF04C44}" dt="2023-02-01T10:11:10.783" v="64" actId="1076"/>
        <pc:sldMkLst>
          <pc:docMk/>
          <pc:sldMk cId="3493508857" sldId="266"/>
        </pc:sldMkLst>
        <pc:spChg chg="mod">
          <ac:chgData name="David Haagensen (5249412)" userId="S::5249412@student.gloscol.ac.uk::6d1dce2e-e96a-42e5-b1c6-18d3b8fda315" providerId="AD" clId="Web-{22CBC8A0-5B06-19FB-86C3-9CAA3CF04C44}" dt="2023-02-01T10:11:10.783" v="64" actId="1076"/>
          <ac:spMkLst>
            <pc:docMk/>
            <pc:sldMk cId="3493508857" sldId="266"/>
            <ac:spMk id="2" creationId="{00000000-0000-0000-0000-000000000000}"/>
          </ac:spMkLst>
        </pc:spChg>
      </pc:sldChg>
    </pc:docChg>
  </pc:docChgLst>
  <pc:docChgLst>
    <pc:chgData name="David Haagensen (5249412)" userId="S::5249412@student.gloscol.ac.uk::6d1dce2e-e96a-42e5-b1c6-18d3b8fda315" providerId="AD" clId="Web-{B5B1C613-86E0-67C2-B79B-5BA26F75E33C}"/>
    <pc:docChg chg="addSld modSld">
      <pc:chgData name="David Haagensen (5249412)" userId="S::5249412@student.gloscol.ac.uk::6d1dce2e-e96a-42e5-b1c6-18d3b8fda315" providerId="AD" clId="Web-{B5B1C613-86E0-67C2-B79B-5BA26F75E33C}" dt="2023-01-11T10:26:49.417" v="10"/>
      <pc:docMkLst>
        <pc:docMk/>
      </pc:docMkLst>
      <pc:sldChg chg="delSp modSp">
        <pc:chgData name="David Haagensen (5249412)" userId="S::5249412@student.gloscol.ac.uk::6d1dce2e-e96a-42e5-b1c6-18d3b8fda315" providerId="AD" clId="Web-{B5B1C613-86E0-67C2-B79B-5BA26F75E33C}" dt="2023-01-11T10:21:32.609" v="8" actId="20577"/>
        <pc:sldMkLst>
          <pc:docMk/>
          <pc:sldMk cId="109857222" sldId="256"/>
        </pc:sldMkLst>
        <pc:spChg chg="mod">
          <ac:chgData name="David Haagensen (5249412)" userId="S::5249412@student.gloscol.ac.uk::6d1dce2e-e96a-42e5-b1c6-18d3b8fda315" providerId="AD" clId="Web-{B5B1C613-86E0-67C2-B79B-5BA26F75E33C}" dt="2023-01-11T10:21:32.609" v="8" actId="20577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David Haagensen (5249412)" userId="S::5249412@student.gloscol.ac.uk::6d1dce2e-e96a-42e5-b1c6-18d3b8fda315" providerId="AD" clId="Web-{B5B1C613-86E0-67C2-B79B-5BA26F75E33C}" dt="2023-01-11T10:05:18.059" v="0"/>
          <ac:spMkLst>
            <pc:docMk/>
            <pc:sldMk cId="109857222" sldId="256"/>
            <ac:spMk id="3" creationId="{00000000-0000-0000-0000-000000000000}"/>
          </ac:spMkLst>
        </pc:spChg>
      </pc:sldChg>
      <pc:sldChg chg="new">
        <pc:chgData name="David Haagensen (5249412)" userId="S::5249412@student.gloscol.ac.uk::6d1dce2e-e96a-42e5-b1c6-18d3b8fda315" providerId="AD" clId="Web-{B5B1C613-86E0-67C2-B79B-5BA26F75E33C}" dt="2023-01-11T10:26:48.635" v="9"/>
        <pc:sldMkLst>
          <pc:docMk/>
          <pc:sldMk cId="3585624835" sldId="258"/>
        </pc:sldMkLst>
      </pc:sldChg>
      <pc:sldChg chg="new">
        <pc:chgData name="David Haagensen (5249412)" userId="S::5249412@student.gloscol.ac.uk::6d1dce2e-e96a-42e5-b1c6-18d3b8fda315" providerId="AD" clId="Web-{B5B1C613-86E0-67C2-B79B-5BA26F75E33C}" dt="2023-01-11T10:26:49.417" v="10"/>
        <pc:sldMkLst>
          <pc:docMk/>
          <pc:sldMk cId="2039936153" sldId="259"/>
        </pc:sldMkLst>
      </pc:sldChg>
    </pc:docChg>
  </pc:docChgLst>
  <pc:docChgLst>
    <pc:chgData name="David Haagensen (5249412)" userId="S::5249412@student.gloscol.ac.uk::6d1dce2e-e96a-42e5-b1c6-18d3b8fda315" providerId="AD" clId="Web-{D2F200C9-4AFD-8215-8462-2F5C4D82F58F}"/>
    <pc:docChg chg="modSld">
      <pc:chgData name="David Haagensen (5249412)" userId="S::5249412@student.gloscol.ac.uk::6d1dce2e-e96a-42e5-b1c6-18d3b8fda315" providerId="AD" clId="Web-{D2F200C9-4AFD-8215-8462-2F5C4D82F58F}" dt="2023-02-01T09:49:02.440" v="1" actId="1076"/>
      <pc:docMkLst>
        <pc:docMk/>
      </pc:docMkLst>
      <pc:sldChg chg="modSp">
        <pc:chgData name="David Haagensen (5249412)" userId="S::5249412@student.gloscol.ac.uk::6d1dce2e-e96a-42e5-b1c6-18d3b8fda315" providerId="AD" clId="Web-{D2F200C9-4AFD-8215-8462-2F5C4D82F58F}" dt="2023-02-01T09:49:02.440" v="1" actId="1076"/>
        <pc:sldMkLst>
          <pc:docMk/>
          <pc:sldMk cId="109857222" sldId="256"/>
        </pc:sldMkLst>
        <pc:spChg chg="mod">
          <ac:chgData name="David Haagensen (5249412)" userId="S::5249412@student.gloscol.ac.uk::6d1dce2e-e96a-42e5-b1c6-18d3b8fda315" providerId="AD" clId="Web-{D2F200C9-4AFD-8215-8462-2F5C4D82F58F}" dt="2023-02-01T09:49:02.440" v="1" actId="1076"/>
          <ac:spMkLst>
            <pc:docMk/>
            <pc:sldMk cId="109857222" sldId="256"/>
            <ac:spMk id="4" creationId="{E9F97748-A2F3-836C-04D6-78879B158D5B}"/>
          </ac:spMkLst>
        </pc:spChg>
      </pc:sldChg>
    </pc:docChg>
  </pc:docChgLst>
  <pc:docChgLst>
    <pc:chgData name="David Haagensen (5249412)" userId="S::5249412@student.gloscol.ac.uk::6d1dce2e-e96a-42e5-b1c6-18d3b8fda315" providerId="AD" clId="Web-{AEF743A7-D880-4A52-02B7-33B7FBAF4072}"/>
    <pc:docChg chg="addSld delSld modSld">
      <pc:chgData name="David Haagensen (5249412)" userId="S::5249412@student.gloscol.ac.uk::6d1dce2e-e96a-42e5-b1c6-18d3b8fda315" providerId="AD" clId="Web-{AEF743A7-D880-4A52-02B7-33B7FBAF4072}" dt="2023-01-30T10:18:48.545" v="22"/>
      <pc:docMkLst>
        <pc:docMk/>
      </pc:docMkLst>
      <pc:sldChg chg="modSp">
        <pc:chgData name="David Haagensen (5249412)" userId="S::5249412@student.gloscol.ac.uk::6d1dce2e-e96a-42e5-b1c6-18d3b8fda315" providerId="AD" clId="Web-{AEF743A7-D880-4A52-02B7-33B7FBAF4072}" dt="2023-01-30T10:17:40.356" v="15" actId="20577"/>
        <pc:sldMkLst>
          <pc:docMk/>
          <pc:sldMk cId="109857222" sldId="256"/>
        </pc:sldMkLst>
        <pc:spChg chg="mod">
          <ac:chgData name="David Haagensen (5249412)" userId="S::5249412@student.gloscol.ac.uk::6d1dce2e-e96a-42e5-b1c6-18d3b8fda315" providerId="AD" clId="Web-{AEF743A7-D880-4A52-02B7-33B7FBAF4072}" dt="2023-01-30T10:17:40.356" v="1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Sp modSp">
        <pc:chgData name="David Haagensen (5249412)" userId="S::5249412@student.gloscol.ac.uk::6d1dce2e-e96a-42e5-b1c6-18d3b8fda315" providerId="AD" clId="Web-{AEF743A7-D880-4A52-02B7-33B7FBAF4072}" dt="2023-01-30T10:16:54.527" v="2"/>
        <pc:sldMkLst>
          <pc:docMk/>
          <pc:sldMk cId="3859421528" sldId="257"/>
        </pc:sldMkLst>
        <pc:spChg chg="del">
          <ac:chgData name="David Haagensen (5249412)" userId="S::5249412@student.gloscol.ac.uk::6d1dce2e-e96a-42e5-b1c6-18d3b8fda315" providerId="AD" clId="Web-{AEF743A7-D880-4A52-02B7-33B7FBAF4072}" dt="2023-01-30T10:16:48.918" v="0"/>
          <ac:spMkLst>
            <pc:docMk/>
            <pc:sldMk cId="3859421528" sldId="257"/>
            <ac:spMk id="2" creationId="{DFA982B6-1DB2-0A8D-3B05-C5F16B5DBE61}"/>
          </ac:spMkLst>
        </pc:spChg>
        <pc:spChg chg="del mod">
          <ac:chgData name="David Haagensen (5249412)" userId="S::5249412@student.gloscol.ac.uk::6d1dce2e-e96a-42e5-b1c6-18d3b8fda315" providerId="AD" clId="Web-{AEF743A7-D880-4A52-02B7-33B7FBAF4072}" dt="2023-01-30T10:16:54.527" v="2"/>
          <ac:spMkLst>
            <pc:docMk/>
            <pc:sldMk cId="3859421528" sldId="257"/>
            <ac:spMk id="3" creationId="{70914128-CBFF-A6F3-9449-77758E89C468}"/>
          </ac:spMkLst>
        </pc:spChg>
      </pc:sldChg>
      <pc:sldChg chg="delSp">
        <pc:chgData name="David Haagensen (5249412)" userId="S::5249412@student.gloscol.ac.uk::6d1dce2e-e96a-42e5-b1c6-18d3b8fda315" providerId="AD" clId="Web-{AEF743A7-D880-4A52-02B7-33B7FBAF4072}" dt="2023-01-30T10:17:00.996" v="4"/>
        <pc:sldMkLst>
          <pc:docMk/>
          <pc:sldMk cId="3585624835" sldId="258"/>
        </pc:sldMkLst>
        <pc:spChg chg="del">
          <ac:chgData name="David Haagensen (5249412)" userId="S::5249412@student.gloscol.ac.uk::6d1dce2e-e96a-42e5-b1c6-18d3b8fda315" providerId="AD" clId="Web-{AEF743A7-D880-4A52-02B7-33B7FBAF4072}" dt="2023-01-30T10:16:58.340" v="3"/>
          <ac:spMkLst>
            <pc:docMk/>
            <pc:sldMk cId="3585624835" sldId="258"/>
            <ac:spMk id="2" creationId="{1B24ABF0-3F83-FC9E-F0A2-5C37DF35783E}"/>
          </ac:spMkLst>
        </pc:spChg>
        <pc:spChg chg="del">
          <ac:chgData name="David Haagensen (5249412)" userId="S::5249412@student.gloscol.ac.uk::6d1dce2e-e96a-42e5-b1c6-18d3b8fda315" providerId="AD" clId="Web-{AEF743A7-D880-4A52-02B7-33B7FBAF4072}" dt="2023-01-30T10:17:00.996" v="4"/>
          <ac:spMkLst>
            <pc:docMk/>
            <pc:sldMk cId="3585624835" sldId="258"/>
            <ac:spMk id="3" creationId="{32801C42-04DE-D9FE-8636-A42B10908BA9}"/>
          </ac:spMkLst>
        </pc:spChg>
      </pc:sldChg>
      <pc:sldChg chg="delSp">
        <pc:chgData name="David Haagensen (5249412)" userId="S::5249412@student.gloscol.ac.uk::6d1dce2e-e96a-42e5-b1c6-18d3b8fda315" providerId="AD" clId="Web-{AEF743A7-D880-4A52-02B7-33B7FBAF4072}" dt="2023-01-30T10:17:10.090" v="6"/>
        <pc:sldMkLst>
          <pc:docMk/>
          <pc:sldMk cId="2039936153" sldId="259"/>
        </pc:sldMkLst>
        <pc:spChg chg="del">
          <ac:chgData name="David Haagensen (5249412)" userId="S::5249412@student.gloscol.ac.uk::6d1dce2e-e96a-42e5-b1c6-18d3b8fda315" providerId="AD" clId="Web-{AEF743A7-D880-4A52-02B7-33B7FBAF4072}" dt="2023-01-30T10:17:07.934" v="5"/>
          <ac:spMkLst>
            <pc:docMk/>
            <pc:sldMk cId="2039936153" sldId="259"/>
            <ac:spMk id="2" creationId="{B9E61708-A98A-6639-409C-84DBD4A38EDF}"/>
          </ac:spMkLst>
        </pc:spChg>
        <pc:spChg chg="del">
          <ac:chgData name="David Haagensen (5249412)" userId="S::5249412@student.gloscol.ac.uk::6d1dce2e-e96a-42e5-b1c6-18d3b8fda315" providerId="AD" clId="Web-{AEF743A7-D880-4A52-02B7-33B7FBAF4072}" dt="2023-01-30T10:17:10.090" v="6"/>
          <ac:spMkLst>
            <pc:docMk/>
            <pc:sldMk cId="2039936153" sldId="259"/>
            <ac:spMk id="3" creationId="{EED2BF1E-CBDD-9E65-A8A8-061616812CC8}"/>
          </ac:spMkLst>
        </pc:spChg>
      </pc:sldChg>
      <pc:sldChg chg="delSp new">
        <pc:chgData name="David Haagensen (5249412)" userId="S::5249412@student.gloscol.ac.uk::6d1dce2e-e96a-42e5-b1c6-18d3b8fda315" providerId="AD" clId="Web-{AEF743A7-D880-4A52-02B7-33B7FBAF4072}" dt="2023-01-30T10:18:48.545" v="22"/>
        <pc:sldMkLst>
          <pc:docMk/>
          <pc:sldMk cId="736742223" sldId="260"/>
        </pc:sldMkLst>
        <pc:spChg chg="del">
          <ac:chgData name="David Haagensen (5249412)" userId="S::5249412@student.gloscol.ac.uk::6d1dce2e-e96a-42e5-b1c6-18d3b8fda315" providerId="AD" clId="Web-{AEF743A7-D880-4A52-02B7-33B7FBAF4072}" dt="2023-01-30T10:18:45.936" v="21"/>
          <ac:spMkLst>
            <pc:docMk/>
            <pc:sldMk cId="736742223" sldId="260"/>
            <ac:spMk id="2" creationId="{F04EEFFD-49F3-9F06-07A3-9E9292DE8CA5}"/>
          </ac:spMkLst>
        </pc:spChg>
        <pc:spChg chg="del">
          <ac:chgData name="David Haagensen (5249412)" userId="S::5249412@student.gloscol.ac.uk::6d1dce2e-e96a-42e5-b1c6-18d3b8fda315" providerId="AD" clId="Web-{AEF743A7-D880-4A52-02B7-33B7FBAF4072}" dt="2023-01-30T10:18:48.545" v="22"/>
          <ac:spMkLst>
            <pc:docMk/>
            <pc:sldMk cId="736742223" sldId="260"/>
            <ac:spMk id="3" creationId="{10623402-2630-6C37-8D2A-18F25FED0C85}"/>
          </ac:spMkLst>
        </pc:spChg>
      </pc:sldChg>
      <pc:sldChg chg="new del">
        <pc:chgData name="David Haagensen (5249412)" userId="S::5249412@student.gloscol.ac.uk::6d1dce2e-e96a-42e5-b1c6-18d3b8fda315" providerId="AD" clId="Web-{AEF743A7-D880-4A52-02B7-33B7FBAF4072}" dt="2023-01-30T10:17:34.481" v="14"/>
        <pc:sldMkLst>
          <pc:docMk/>
          <pc:sldMk cId="2875974754" sldId="260"/>
        </pc:sldMkLst>
      </pc:sldChg>
      <pc:sldChg chg="new del">
        <pc:chgData name="David Haagensen (5249412)" userId="S::5249412@student.gloscol.ac.uk::6d1dce2e-e96a-42e5-b1c6-18d3b8fda315" providerId="AD" clId="Web-{AEF743A7-D880-4A52-02B7-33B7FBAF4072}" dt="2023-01-30T10:18:03.388" v="19"/>
        <pc:sldMkLst>
          <pc:docMk/>
          <pc:sldMk cId="3376327292" sldId="260"/>
        </pc:sldMkLst>
      </pc:sldChg>
      <pc:sldChg chg="new del">
        <pc:chgData name="David Haagensen (5249412)" userId="S::5249412@student.gloscol.ac.uk::6d1dce2e-e96a-42e5-b1c6-18d3b8fda315" providerId="AD" clId="Web-{AEF743A7-D880-4A52-02B7-33B7FBAF4072}" dt="2023-01-30T10:18:00.435" v="18"/>
        <pc:sldMkLst>
          <pc:docMk/>
          <pc:sldMk cId="2467464922" sldId="261"/>
        </pc:sldMkLst>
      </pc:sldChg>
    </pc:docChg>
  </pc:docChgLst>
  <pc:docChgLst>
    <pc:chgData name="David Haagensen (5249412)" userId="S::5249412@student.gloscol.ac.uk::6d1dce2e-e96a-42e5-b1c6-18d3b8fda315" providerId="AD" clId="Web-{56DE9604-16C4-677A-5DFD-2E6C13BAE2EE}"/>
    <pc:docChg chg="modSld">
      <pc:chgData name="David Haagensen (5249412)" userId="S::5249412@student.gloscol.ac.uk::6d1dce2e-e96a-42e5-b1c6-18d3b8fda315" providerId="AD" clId="Web-{56DE9604-16C4-677A-5DFD-2E6C13BAE2EE}" dt="2023-02-01T22:13:52.757" v="271" actId="20577"/>
      <pc:docMkLst>
        <pc:docMk/>
      </pc:docMkLst>
      <pc:sldChg chg="addSp modSp">
        <pc:chgData name="David Haagensen (5249412)" userId="S::5249412@student.gloscol.ac.uk::6d1dce2e-e96a-42e5-b1c6-18d3b8fda315" providerId="AD" clId="Web-{56DE9604-16C4-677A-5DFD-2E6C13BAE2EE}" dt="2023-02-01T22:07:54.041" v="208" actId="20577"/>
        <pc:sldMkLst>
          <pc:docMk/>
          <pc:sldMk cId="109857222" sldId="256"/>
        </pc:sldMkLst>
        <pc:spChg chg="mod">
          <ac:chgData name="David Haagensen (5249412)" userId="S::5249412@student.gloscol.ac.uk::6d1dce2e-e96a-42e5-b1c6-18d3b8fda315" providerId="AD" clId="Web-{56DE9604-16C4-677A-5DFD-2E6C13BAE2EE}" dt="2023-02-01T22:07:54.041" v="208" actId="20577"/>
          <ac:spMkLst>
            <pc:docMk/>
            <pc:sldMk cId="109857222" sldId="256"/>
            <ac:spMk id="2" creationId="{00000000-0000-0000-0000-000000000000}"/>
          </ac:spMkLst>
        </pc:spChg>
        <pc:picChg chg="mod">
          <ac:chgData name="David Haagensen (5249412)" userId="S::5249412@student.gloscol.ac.uk::6d1dce2e-e96a-42e5-b1c6-18d3b8fda315" providerId="AD" clId="Web-{56DE9604-16C4-677A-5DFD-2E6C13BAE2EE}" dt="2023-02-01T15:19:38.875" v="188" actId="14100"/>
          <ac:picMkLst>
            <pc:docMk/>
            <pc:sldMk cId="109857222" sldId="256"/>
            <ac:picMk id="3" creationId="{1B607DAA-9E23-FEDB-A15D-58868B665A05}"/>
          </ac:picMkLst>
        </pc:picChg>
        <pc:picChg chg="add mod">
          <ac:chgData name="David Haagensen (5249412)" userId="S::5249412@student.gloscol.ac.uk::6d1dce2e-e96a-42e5-b1c6-18d3b8fda315" providerId="AD" clId="Web-{56DE9604-16C4-677A-5DFD-2E6C13BAE2EE}" dt="2023-02-01T15:20:16.550" v="194" actId="1076"/>
          <ac:picMkLst>
            <pc:docMk/>
            <pc:sldMk cId="109857222" sldId="256"/>
            <ac:picMk id="5" creationId="{55E96DCA-11D7-1B4A-6911-D72B39E2AF4B}"/>
          </ac:picMkLst>
        </pc:picChg>
      </pc:sldChg>
      <pc:sldChg chg="addSp modSp">
        <pc:chgData name="David Haagensen (5249412)" userId="S::5249412@student.gloscol.ac.uk::6d1dce2e-e96a-42e5-b1c6-18d3b8fda315" providerId="AD" clId="Web-{56DE9604-16C4-677A-5DFD-2E6C13BAE2EE}" dt="2023-02-01T22:09:02.825" v="211" actId="14100"/>
        <pc:sldMkLst>
          <pc:docMk/>
          <pc:sldMk cId="3859421528" sldId="257"/>
        </pc:sldMkLst>
        <pc:spChg chg="mod">
          <ac:chgData name="David Haagensen (5249412)" userId="S::5249412@student.gloscol.ac.uk::6d1dce2e-e96a-42e5-b1c6-18d3b8fda315" providerId="AD" clId="Web-{56DE9604-16C4-677A-5DFD-2E6C13BAE2EE}" dt="2023-02-01T22:09:02.825" v="211" actId="14100"/>
          <ac:spMkLst>
            <pc:docMk/>
            <pc:sldMk cId="3859421528" sldId="257"/>
            <ac:spMk id="6" creationId="{ADB12966-F892-4D7C-AF92-F47166FC4DBA}"/>
          </ac:spMkLst>
        </pc:spChg>
        <pc:cxnChg chg="add mod">
          <ac:chgData name="David Haagensen (5249412)" userId="S::5249412@student.gloscol.ac.uk::6d1dce2e-e96a-42e5-b1c6-18d3b8fda315" providerId="AD" clId="Web-{56DE9604-16C4-677A-5DFD-2E6C13BAE2EE}" dt="2023-02-01T16:46:18.415" v="204"/>
          <ac:cxnSpMkLst>
            <pc:docMk/>
            <pc:sldMk cId="3859421528" sldId="257"/>
            <ac:cxnSpMk id="4" creationId="{5F19F7DE-44D4-7114-BEEF-CC13D1C0070B}"/>
          </ac:cxnSpMkLst>
        </pc:cxnChg>
      </pc:sldChg>
      <pc:sldChg chg="addSp modSp">
        <pc:chgData name="David Haagensen (5249412)" userId="S::5249412@student.gloscol.ac.uk::6d1dce2e-e96a-42e5-b1c6-18d3b8fda315" providerId="AD" clId="Web-{56DE9604-16C4-677A-5DFD-2E6C13BAE2EE}" dt="2023-02-01T22:11:29.392" v="229" actId="1076"/>
        <pc:sldMkLst>
          <pc:docMk/>
          <pc:sldMk cId="3585624835" sldId="258"/>
        </pc:sldMkLst>
        <pc:spChg chg="mod">
          <ac:chgData name="David Haagensen (5249412)" userId="S::5249412@student.gloscol.ac.uk::6d1dce2e-e96a-42e5-b1c6-18d3b8fda315" providerId="AD" clId="Web-{56DE9604-16C4-677A-5DFD-2E6C13BAE2EE}" dt="2023-02-01T14:57:22.467" v="48" actId="1076"/>
          <ac:spMkLst>
            <pc:docMk/>
            <pc:sldMk cId="3585624835" sldId="258"/>
            <ac:spMk id="3" creationId="{00000000-0000-0000-0000-000000000000}"/>
          </ac:spMkLst>
        </pc:spChg>
        <pc:spChg chg="add mod">
          <ac:chgData name="David Haagensen (5249412)" userId="S::5249412@student.gloscol.ac.uk::6d1dce2e-e96a-42e5-b1c6-18d3b8fda315" providerId="AD" clId="Web-{56DE9604-16C4-677A-5DFD-2E6C13BAE2EE}" dt="2023-02-01T22:11:29.392" v="229" actId="1076"/>
          <ac:spMkLst>
            <pc:docMk/>
            <pc:sldMk cId="3585624835" sldId="258"/>
            <ac:spMk id="5" creationId="{FC90DB54-79A0-F554-6825-0FA5C11FBBBB}"/>
          </ac:spMkLst>
        </pc:spChg>
      </pc:sldChg>
      <pc:sldChg chg="modSp">
        <pc:chgData name="David Haagensen (5249412)" userId="S::5249412@student.gloscol.ac.uk::6d1dce2e-e96a-42e5-b1c6-18d3b8fda315" providerId="AD" clId="Web-{56DE9604-16C4-677A-5DFD-2E6C13BAE2EE}" dt="2023-02-01T22:10:08.936" v="213" actId="20577"/>
        <pc:sldMkLst>
          <pc:docMk/>
          <pc:sldMk cId="2039936153" sldId="259"/>
        </pc:sldMkLst>
        <pc:spChg chg="mod">
          <ac:chgData name="David Haagensen (5249412)" userId="S::5249412@student.gloscol.ac.uk::6d1dce2e-e96a-42e5-b1c6-18d3b8fda315" providerId="AD" clId="Web-{56DE9604-16C4-677A-5DFD-2E6C13BAE2EE}" dt="2023-02-01T14:57:18.295" v="47" actId="1076"/>
          <ac:spMkLst>
            <pc:docMk/>
            <pc:sldMk cId="2039936153" sldId="259"/>
            <ac:spMk id="3" creationId="{00000000-0000-0000-0000-000000000000}"/>
          </ac:spMkLst>
        </pc:spChg>
        <pc:spChg chg="mod">
          <ac:chgData name="David Haagensen (5249412)" userId="S::5249412@student.gloscol.ac.uk::6d1dce2e-e96a-42e5-b1c6-18d3b8fda315" providerId="AD" clId="Web-{56DE9604-16C4-677A-5DFD-2E6C13BAE2EE}" dt="2023-02-01T22:10:08.936" v="213" actId="20577"/>
          <ac:spMkLst>
            <pc:docMk/>
            <pc:sldMk cId="2039936153" sldId="259"/>
            <ac:spMk id="5" creationId="{8D54F2C6-DFC1-5EAA-A878-8B5768448800}"/>
          </ac:spMkLst>
        </pc:spChg>
      </pc:sldChg>
      <pc:sldChg chg="modSp">
        <pc:chgData name="David Haagensen (5249412)" userId="S::5249412@student.gloscol.ac.uk::6d1dce2e-e96a-42e5-b1c6-18d3b8fda315" providerId="AD" clId="Web-{56DE9604-16C4-677A-5DFD-2E6C13BAE2EE}" dt="2023-02-01T14:57:08.247" v="46" actId="1076"/>
        <pc:sldMkLst>
          <pc:docMk/>
          <pc:sldMk cId="736742223" sldId="260"/>
        </pc:sldMkLst>
        <pc:spChg chg="mod">
          <ac:chgData name="David Haagensen (5249412)" userId="S::5249412@student.gloscol.ac.uk::6d1dce2e-e96a-42e5-b1c6-18d3b8fda315" providerId="AD" clId="Web-{56DE9604-16C4-677A-5DFD-2E6C13BAE2EE}" dt="2023-02-01T14:57:08.247" v="46" actId="1076"/>
          <ac:spMkLst>
            <pc:docMk/>
            <pc:sldMk cId="736742223" sldId="260"/>
            <ac:spMk id="3" creationId="{00000000-0000-0000-0000-000000000000}"/>
          </ac:spMkLst>
        </pc:spChg>
        <pc:spChg chg="mod">
          <ac:chgData name="David Haagensen (5249412)" userId="S::5249412@student.gloscol.ac.uk::6d1dce2e-e96a-42e5-b1c6-18d3b8fda315" providerId="AD" clId="Web-{56DE9604-16C4-677A-5DFD-2E6C13BAE2EE}" dt="2023-02-01T14:57:03.497" v="45" actId="1076"/>
          <ac:spMkLst>
            <pc:docMk/>
            <pc:sldMk cId="736742223" sldId="260"/>
            <ac:spMk id="4" creationId="{00000000-0000-0000-0000-000000000000}"/>
          </ac:spMkLst>
        </pc:spChg>
        <pc:picChg chg="mod">
          <ac:chgData name="David Haagensen (5249412)" userId="S::5249412@student.gloscol.ac.uk::6d1dce2e-e96a-42e5-b1c6-18d3b8fda315" providerId="AD" clId="Web-{56DE9604-16C4-677A-5DFD-2E6C13BAE2EE}" dt="2023-02-01T14:56:40.807" v="40" actId="14100"/>
          <ac:picMkLst>
            <pc:docMk/>
            <pc:sldMk cId="736742223" sldId="260"/>
            <ac:picMk id="2" creationId="{FBB3EE4A-F858-6BA6-F052-D66860F65031}"/>
          </ac:picMkLst>
        </pc:picChg>
      </pc:sldChg>
      <pc:sldChg chg="modSp">
        <pc:chgData name="David Haagensen (5249412)" userId="S::5249412@student.gloscol.ac.uk::6d1dce2e-e96a-42e5-b1c6-18d3b8fda315" providerId="AD" clId="Web-{56DE9604-16C4-677A-5DFD-2E6C13BAE2EE}" dt="2023-02-01T15:08:19.287" v="85" actId="20577"/>
        <pc:sldMkLst>
          <pc:docMk/>
          <pc:sldMk cId="3316821538" sldId="261"/>
        </pc:sldMkLst>
        <pc:spChg chg="mod">
          <ac:chgData name="David Haagensen (5249412)" userId="S::5249412@student.gloscol.ac.uk::6d1dce2e-e96a-42e5-b1c6-18d3b8fda315" providerId="AD" clId="Web-{56DE9604-16C4-677A-5DFD-2E6C13BAE2EE}" dt="2023-02-01T14:57:28.921" v="49" actId="1076"/>
          <ac:spMkLst>
            <pc:docMk/>
            <pc:sldMk cId="3316821538" sldId="261"/>
            <ac:spMk id="2" creationId="{00000000-0000-0000-0000-000000000000}"/>
          </ac:spMkLst>
        </pc:spChg>
        <pc:spChg chg="mod">
          <ac:chgData name="David Haagensen (5249412)" userId="S::5249412@student.gloscol.ac.uk::6d1dce2e-e96a-42e5-b1c6-18d3b8fda315" providerId="AD" clId="Web-{56DE9604-16C4-677A-5DFD-2E6C13BAE2EE}" dt="2023-02-01T15:08:19.287" v="85" actId="20577"/>
          <ac:spMkLst>
            <pc:docMk/>
            <pc:sldMk cId="3316821538" sldId="261"/>
            <ac:spMk id="3" creationId="{C3D5DCE4-1F98-6EC6-8409-2DF1C7349ADC}"/>
          </ac:spMkLst>
        </pc:spChg>
      </pc:sldChg>
      <pc:sldChg chg="modSp">
        <pc:chgData name="David Haagensen (5249412)" userId="S::5249412@student.gloscol.ac.uk::6d1dce2e-e96a-42e5-b1c6-18d3b8fda315" providerId="AD" clId="Web-{56DE9604-16C4-677A-5DFD-2E6C13BAE2EE}" dt="2023-02-01T15:10:25.454" v="121" actId="20577"/>
        <pc:sldMkLst>
          <pc:docMk/>
          <pc:sldMk cId="1717475890" sldId="262"/>
        </pc:sldMkLst>
        <pc:spChg chg="mod">
          <ac:chgData name="David Haagensen (5249412)" userId="S::5249412@student.gloscol.ac.uk::6d1dce2e-e96a-42e5-b1c6-18d3b8fda315" providerId="AD" clId="Web-{56DE9604-16C4-677A-5DFD-2E6C13BAE2EE}" dt="2023-02-01T14:57:36.062" v="51" actId="1076"/>
          <ac:spMkLst>
            <pc:docMk/>
            <pc:sldMk cId="1717475890" sldId="262"/>
            <ac:spMk id="2" creationId="{00000000-0000-0000-0000-000000000000}"/>
          </ac:spMkLst>
        </pc:spChg>
        <pc:spChg chg="mod">
          <ac:chgData name="David Haagensen (5249412)" userId="S::5249412@student.gloscol.ac.uk::6d1dce2e-e96a-42e5-b1c6-18d3b8fda315" providerId="AD" clId="Web-{56DE9604-16C4-677A-5DFD-2E6C13BAE2EE}" dt="2023-02-01T14:57:39.062" v="52" actId="1076"/>
          <ac:spMkLst>
            <pc:docMk/>
            <pc:sldMk cId="1717475890" sldId="262"/>
            <ac:spMk id="3" creationId="{00000000-0000-0000-0000-000000000000}"/>
          </ac:spMkLst>
        </pc:spChg>
        <pc:spChg chg="mod">
          <ac:chgData name="David Haagensen (5249412)" userId="S::5249412@student.gloscol.ac.uk::6d1dce2e-e96a-42e5-b1c6-18d3b8fda315" providerId="AD" clId="Web-{56DE9604-16C4-677A-5DFD-2E6C13BAE2EE}" dt="2023-02-01T15:10:25.454" v="121" actId="20577"/>
          <ac:spMkLst>
            <pc:docMk/>
            <pc:sldMk cId="1717475890" sldId="262"/>
            <ac:spMk id="5" creationId="{6467A24C-FD1F-9A05-9CDC-0E4F0302D4FF}"/>
          </ac:spMkLst>
        </pc:spChg>
      </pc:sldChg>
      <pc:sldChg chg="modSp">
        <pc:chgData name="David Haagensen (5249412)" userId="S::5249412@student.gloscol.ac.uk::6d1dce2e-e96a-42e5-b1c6-18d3b8fda315" providerId="AD" clId="Web-{56DE9604-16C4-677A-5DFD-2E6C13BAE2EE}" dt="2023-02-01T15:10:17.266" v="119" actId="20577"/>
        <pc:sldMkLst>
          <pc:docMk/>
          <pc:sldMk cId="353103317" sldId="263"/>
        </pc:sldMkLst>
        <pc:spChg chg="mod">
          <ac:chgData name="David Haagensen (5249412)" userId="S::5249412@student.gloscol.ac.uk::6d1dce2e-e96a-42e5-b1c6-18d3b8fda315" providerId="AD" clId="Web-{56DE9604-16C4-677A-5DFD-2E6C13BAE2EE}" dt="2023-02-01T15:10:17.266" v="119" actId="20577"/>
          <ac:spMkLst>
            <pc:docMk/>
            <pc:sldMk cId="353103317" sldId="263"/>
            <ac:spMk id="6" creationId="{EEE645D7-3F4E-FF69-9586-164760CDE5CE}"/>
          </ac:spMkLst>
        </pc:spChg>
      </pc:sldChg>
      <pc:sldChg chg="modSp">
        <pc:chgData name="David Haagensen (5249412)" userId="S::5249412@student.gloscol.ac.uk::6d1dce2e-e96a-42e5-b1c6-18d3b8fda315" providerId="AD" clId="Web-{56DE9604-16C4-677A-5DFD-2E6C13BAE2EE}" dt="2023-02-01T22:13:52.757" v="271" actId="20577"/>
        <pc:sldMkLst>
          <pc:docMk/>
          <pc:sldMk cId="1470316938" sldId="264"/>
        </pc:sldMkLst>
        <pc:spChg chg="mod">
          <ac:chgData name="David Haagensen (5249412)" userId="S::5249412@student.gloscol.ac.uk::6d1dce2e-e96a-42e5-b1c6-18d3b8fda315" providerId="AD" clId="Web-{56DE9604-16C4-677A-5DFD-2E6C13BAE2EE}" dt="2023-02-01T22:13:52.757" v="271" actId="20577"/>
          <ac:spMkLst>
            <pc:docMk/>
            <pc:sldMk cId="1470316938" sldId="264"/>
            <ac:spMk id="3" creationId="{CB50E254-DE60-7307-DC84-F7825F999D01}"/>
          </ac:spMkLst>
        </pc:spChg>
      </pc:sldChg>
      <pc:sldChg chg="addSp delSp modSp">
        <pc:chgData name="David Haagensen (5249412)" userId="S::5249412@student.gloscol.ac.uk::6d1dce2e-e96a-42e5-b1c6-18d3b8fda315" providerId="AD" clId="Web-{56DE9604-16C4-677A-5DFD-2E6C13BAE2EE}" dt="2023-02-01T15:20:54.506" v="199"/>
        <pc:sldMkLst>
          <pc:docMk/>
          <pc:sldMk cId="1753941229" sldId="265"/>
        </pc:sldMkLst>
        <pc:picChg chg="add del mod">
          <ac:chgData name="David Haagensen (5249412)" userId="S::5249412@student.gloscol.ac.uk::6d1dce2e-e96a-42e5-b1c6-18d3b8fda315" providerId="AD" clId="Web-{56DE9604-16C4-677A-5DFD-2E6C13BAE2EE}" dt="2023-02-01T15:20:54.506" v="199"/>
          <ac:picMkLst>
            <pc:docMk/>
            <pc:sldMk cId="1753941229" sldId="265"/>
            <ac:picMk id="3" creationId="{516B1D35-A6A1-A78F-F6B5-0DD060C18AE8}"/>
          </ac:picMkLst>
        </pc:picChg>
      </pc:sldChg>
      <pc:sldChg chg="addSp modSp">
        <pc:chgData name="David Haagensen (5249412)" userId="S::5249412@student.gloscol.ac.uk::6d1dce2e-e96a-42e5-b1c6-18d3b8fda315" providerId="AD" clId="Web-{56DE9604-16C4-677A-5DFD-2E6C13BAE2EE}" dt="2023-02-01T15:20:30.801" v="196" actId="1076"/>
        <pc:sldMkLst>
          <pc:docMk/>
          <pc:sldMk cId="3493508857" sldId="266"/>
        </pc:sldMkLst>
        <pc:spChg chg="mod">
          <ac:chgData name="David Haagensen (5249412)" userId="S::5249412@student.gloscol.ac.uk::6d1dce2e-e96a-42e5-b1c6-18d3b8fda315" providerId="AD" clId="Web-{56DE9604-16C4-677A-5DFD-2E6C13BAE2EE}" dt="2023-02-01T15:13:23.828" v="186" actId="1076"/>
          <ac:spMkLst>
            <pc:docMk/>
            <pc:sldMk cId="3493508857" sldId="266"/>
            <ac:spMk id="2" creationId="{00000000-0000-0000-0000-000000000000}"/>
          </ac:spMkLst>
        </pc:spChg>
        <pc:picChg chg="mod">
          <ac:chgData name="David Haagensen (5249412)" userId="S::5249412@student.gloscol.ac.uk::6d1dce2e-e96a-42e5-b1c6-18d3b8fda315" providerId="AD" clId="Web-{56DE9604-16C4-677A-5DFD-2E6C13BAE2EE}" dt="2023-02-01T14:58:55.303" v="58" actId="14100"/>
          <ac:picMkLst>
            <pc:docMk/>
            <pc:sldMk cId="3493508857" sldId="266"/>
            <ac:picMk id="4" creationId="{BC61C10B-95EB-E383-13BC-F953C72BFC15}"/>
          </ac:picMkLst>
        </pc:picChg>
        <pc:picChg chg="add mod">
          <ac:chgData name="David Haagensen (5249412)" userId="S::5249412@student.gloscol.ac.uk::6d1dce2e-e96a-42e5-b1c6-18d3b8fda315" providerId="AD" clId="Web-{56DE9604-16C4-677A-5DFD-2E6C13BAE2EE}" dt="2023-02-01T15:20:30.801" v="196" actId="1076"/>
          <ac:picMkLst>
            <pc:docMk/>
            <pc:sldMk cId="3493508857" sldId="266"/>
            <ac:picMk id="5" creationId="{B0E8A3BB-4299-754C-588E-F38AC8487A5C}"/>
          </ac:picMkLst>
        </pc:picChg>
      </pc:sldChg>
    </pc:docChg>
  </pc:docChgLst>
  <pc:docChgLst>
    <pc:chgData name="David Haagensen (5249412)" userId="S::5249412@student.gloscol.ac.uk::6d1dce2e-e96a-42e5-b1c6-18d3b8fda315" providerId="AD" clId="Web-{919B7756-0A93-2036-D255-EDA3DEB06DA6}"/>
    <pc:docChg chg="modSld">
      <pc:chgData name="David Haagensen (5249412)" userId="S::5249412@student.gloscol.ac.uk::6d1dce2e-e96a-42e5-b1c6-18d3b8fda315" providerId="AD" clId="Web-{919B7756-0A93-2036-D255-EDA3DEB06DA6}" dt="2023-01-11T10:04:51.322" v="0" actId="14100"/>
      <pc:docMkLst>
        <pc:docMk/>
      </pc:docMkLst>
      <pc:sldChg chg="modSp">
        <pc:chgData name="David Haagensen (5249412)" userId="S::5249412@student.gloscol.ac.uk::6d1dce2e-e96a-42e5-b1c6-18d3b8fda315" providerId="AD" clId="Web-{919B7756-0A93-2036-D255-EDA3DEB06DA6}" dt="2023-01-11T10:04:51.322" v="0" actId="14100"/>
        <pc:sldMkLst>
          <pc:docMk/>
          <pc:sldMk cId="109857222" sldId="256"/>
        </pc:sldMkLst>
        <pc:spChg chg="mod">
          <ac:chgData name="David Haagensen (5249412)" userId="S::5249412@student.gloscol.ac.uk::6d1dce2e-e96a-42e5-b1c6-18d3b8fda315" providerId="AD" clId="Web-{919B7756-0A93-2036-D255-EDA3DEB06DA6}" dt="2023-01-11T10:04:51.322" v="0" actId="14100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David Haagensen (5249412)" userId="S::5249412@student.gloscol.ac.uk::6d1dce2e-e96a-42e5-b1c6-18d3b8fda315" providerId="AD" clId="Web-{7BE74D13-BC78-9040-AC43-821D8A0B51DC}"/>
    <pc:docChg chg="addSld modSld">
      <pc:chgData name="David Haagensen (5249412)" userId="S::5249412@student.gloscol.ac.uk::6d1dce2e-e96a-42e5-b1c6-18d3b8fda315" providerId="AD" clId="Web-{7BE74D13-BC78-9040-AC43-821D8A0B51DC}" dt="2023-01-30T17:38:46.216" v="81" actId="1076"/>
      <pc:docMkLst>
        <pc:docMk/>
      </pc:docMkLst>
      <pc:sldChg chg="addSp delSp modSp mod setBg addAnim delAnim setClrOvrMap">
        <pc:chgData name="David Haagensen (5249412)" userId="S::5249412@student.gloscol.ac.uk::6d1dce2e-e96a-42e5-b1c6-18d3b8fda315" providerId="AD" clId="Web-{7BE74D13-BC78-9040-AC43-821D8A0B51DC}" dt="2023-01-30T17:38:46.216" v="81" actId="1076"/>
        <pc:sldMkLst>
          <pc:docMk/>
          <pc:sldMk cId="109857222" sldId="256"/>
        </pc:sldMkLst>
        <pc:spChg chg="mod ord">
          <ac:chgData name="David Haagensen (5249412)" userId="S::5249412@student.gloscol.ac.uk::6d1dce2e-e96a-42e5-b1c6-18d3b8fda315" providerId="AD" clId="Web-{7BE74D13-BC78-9040-AC43-821D8A0B51DC}" dt="2023-01-30T17:38:41.622" v="80" actId="20577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David Haagensen (5249412)" userId="S::5249412@student.gloscol.ac.uk::6d1dce2e-e96a-42e5-b1c6-18d3b8fda315" providerId="AD" clId="Web-{7BE74D13-BC78-9040-AC43-821D8A0B51DC}" dt="2023-01-30T17:38:46.216" v="81" actId="1076"/>
          <ac:spMkLst>
            <pc:docMk/>
            <pc:sldMk cId="109857222" sldId="256"/>
            <ac:spMk id="4" creationId="{E9F97748-A2F3-836C-04D6-78879B158D5B}"/>
          </ac:spMkLst>
        </pc:spChg>
        <pc:spChg chg="add del">
          <ac:chgData name="David Haagensen (5249412)" userId="S::5249412@student.gloscol.ac.uk::6d1dce2e-e96a-42e5-b1c6-18d3b8fda315" providerId="AD" clId="Web-{7BE74D13-BC78-9040-AC43-821D8A0B51DC}" dt="2023-01-30T17:33:54.714" v="7"/>
          <ac:spMkLst>
            <pc:docMk/>
            <pc:sldMk cId="109857222" sldId="256"/>
            <ac:spMk id="8" creationId="{E91DC736-0EF8-4F87-9146-EBF1D2EE4D3D}"/>
          </ac:spMkLst>
        </pc:spChg>
        <pc:spChg chg="add del">
          <ac:chgData name="David Haagensen (5249412)" userId="S::5249412@student.gloscol.ac.uk::6d1dce2e-e96a-42e5-b1c6-18d3b8fda315" providerId="AD" clId="Web-{7BE74D13-BC78-9040-AC43-821D8A0B51DC}" dt="2023-01-30T17:33:54.714" v="7"/>
          <ac:spMkLst>
            <pc:docMk/>
            <pc:sldMk cId="109857222" sldId="256"/>
            <ac:spMk id="10" creationId="{097CD68E-23E3-4007-8847-CD0944C4F7BE}"/>
          </ac:spMkLst>
        </pc:spChg>
        <pc:spChg chg="add del">
          <ac:chgData name="David Haagensen (5249412)" userId="S::5249412@student.gloscol.ac.uk::6d1dce2e-e96a-42e5-b1c6-18d3b8fda315" providerId="AD" clId="Web-{7BE74D13-BC78-9040-AC43-821D8A0B51DC}" dt="2023-01-30T17:33:54.714" v="7"/>
          <ac:spMkLst>
            <pc:docMk/>
            <pc:sldMk cId="109857222" sldId="256"/>
            <ac:spMk id="12" creationId="{AF2F604E-43BE-4DC3-B983-E071523364F8}"/>
          </ac:spMkLst>
        </pc:spChg>
        <pc:spChg chg="add del">
          <ac:chgData name="David Haagensen (5249412)" userId="S::5249412@student.gloscol.ac.uk::6d1dce2e-e96a-42e5-b1c6-18d3b8fda315" providerId="AD" clId="Web-{7BE74D13-BC78-9040-AC43-821D8A0B51DC}" dt="2023-01-30T17:33:54.714" v="7"/>
          <ac:spMkLst>
            <pc:docMk/>
            <pc:sldMk cId="109857222" sldId="256"/>
            <ac:spMk id="14" creationId="{08C9B587-E65E-4B52-B37C-ABEBB6E87928}"/>
          </ac:spMkLst>
        </pc:spChg>
        <pc:spChg chg="add del">
          <ac:chgData name="David Haagensen (5249412)" userId="S::5249412@student.gloscol.ac.uk::6d1dce2e-e96a-42e5-b1c6-18d3b8fda315" providerId="AD" clId="Web-{7BE74D13-BC78-9040-AC43-821D8A0B51DC}" dt="2023-01-30T17:34:13.606" v="9"/>
          <ac:spMkLst>
            <pc:docMk/>
            <pc:sldMk cId="109857222" sldId="256"/>
            <ac:spMk id="16" creationId="{87CC2527-562A-4F69-B487-4371E5B243E7}"/>
          </ac:spMkLst>
        </pc:spChg>
        <pc:spChg chg="add del">
          <ac:chgData name="David Haagensen (5249412)" userId="S::5249412@student.gloscol.ac.uk::6d1dce2e-e96a-42e5-b1c6-18d3b8fda315" providerId="AD" clId="Web-{7BE74D13-BC78-9040-AC43-821D8A0B51DC}" dt="2023-01-30T17:34:19.810" v="11"/>
          <ac:spMkLst>
            <pc:docMk/>
            <pc:sldMk cId="109857222" sldId="256"/>
            <ac:spMk id="19" creationId="{C1DD1A8A-57D5-4A81-AD04-532B043C5611}"/>
          </ac:spMkLst>
        </pc:spChg>
        <pc:spChg chg="add del">
          <ac:chgData name="David Haagensen (5249412)" userId="S::5249412@student.gloscol.ac.uk::6d1dce2e-e96a-42e5-b1c6-18d3b8fda315" providerId="AD" clId="Web-{7BE74D13-BC78-9040-AC43-821D8A0B51DC}" dt="2023-01-30T17:34:19.810" v="11"/>
          <ac:spMkLst>
            <pc:docMk/>
            <pc:sldMk cId="109857222" sldId="256"/>
            <ac:spMk id="20" creationId="{007891EC-4501-44ED-A8C8-B11B6DB767AB}"/>
          </ac:spMkLst>
        </pc:spChg>
        <pc:spChg chg="add">
          <ac:chgData name="David Haagensen (5249412)" userId="S::5249412@student.gloscol.ac.uk::6d1dce2e-e96a-42e5-b1c6-18d3b8fda315" providerId="AD" clId="Web-{7BE74D13-BC78-9040-AC43-821D8A0B51DC}" dt="2023-01-30T17:34:19.856" v="12"/>
          <ac:spMkLst>
            <pc:docMk/>
            <pc:sldMk cId="109857222" sldId="256"/>
            <ac:spMk id="22" creationId="{71B2258F-86CA-4D4D-8270-BC05FCDEBFB3}"/>
          </ac:spMkLst>
        </pc:spChg>
        <pc:picChg chg="add mod">
          <ac:chgData name="David Haagensen (5249412)" userId="S::5249412@student.gloscol.ac.uk::6d1dce2e-e96a-42e5-b1c6-18d3b8fda315" providerId="AD" clId="Web-{7BE74D13-BC78-9040-AC43-821D8A0B51DC}" dt="2023-01-30T17:34:19.856" v="12"/>
          <ac:picMkLst>
            <pc:docMk/>
            <pc:sldMk cId="109857222" sldId="256"/>
            <ac:picMk id="3" creationId="{1B607DAA-9E23-FEDB-A15D-58868B665A05}"/>
          </ac:picMkLst>
        </pc:picChg>
        <pc:cxnChg chg="add del">
          <ac:chgData name="David Haagensen (5249412)" userId="S::5249412@student.gloscol.ac.uk::6d1dce2e-e96a-42e5-b1c6-18d3b8fda315" providerId="AD" clId="Web-{7BE74D13-BC78-9040-AC43-821D8A0B51DC}" dt="2023-01-30T17:34:13.606" v="9"/>
          <ac:cxnSpMkLst>
            <pc:docMk/>
            <pc:sldMk cId="109857222" sldId="256"/>
            <ac:cxnSpMk id="17" creationId="{BCDAEC91-5BCE-4B55-9CC0-43EF94CB734B}"/>
          </ac:cxnSpMkLst>
        </pc:cxnChg>
      </pc:sldChg>
      <pc:sldChg chg="addSp modSp mod setBg">
        <pc:chgData name="David Haagensen (5249412)" userId="S::5249412@student.gloscol.ac.uk::6d1dce2e-e96a-42e5-b1c6-18d3b8fda315" providerId="AD" clId="Web-{7BE74D13-BC78-9040-AC43-821D8A0B51DC}" dt="2023-01-30T17:35:19.485" v="28"/>
        <pc:sldMkLst>
          <pc:docMk/>
          <pc:sldMk cId="3859421528" sldId="257"/>
        </pc:sldMkLst>
        <pc:spChg chg="add">
          <ac:chgData name="David Haagensen (5249412)" userId="S::5249412@student.gloscol.ac.uk::6d1dce2e-e96a-42e5-b1c6-18d3b8fda315" providerId="AD" clId="Web-{7BE74D13-BC78-9040-AC43-821D8A0B51DC}" dt="2023-01-30T17:35:19.485" v="28"/>
          <ac:spMkLst>
            <pc:docMk/>
            <pc:sldMk cId="3859421528" sldId="257"/>
            <ac:spMk id="7" creationId="{42A4FC2C-047E-45A5-965D-8E1E3BF09BC6}"/>
          </ac:spMkLst>
        </pc:spChg>
        <pc:picChg chg="add mod">
          <ac:chgData name="David Haagensen (5249412)" userId="S::5249412@student.gloscol.ac.uk::6d1dce2e-e96a-42e5-b1c6-18d3b8fda315" providerId="AD" clId="Web-{7BE74D13-BC78-9040-AC43-821D8A0B51DC}" dt="2023-01-30T17:35:19.485" v="28"/>
          <ac:picMkLst>
            <pc:docMk/>
            <pc:sldMk cId="3859421528" sldId="257"/>
            <ac:picMk id="2" creationId="{9D933458-088F-B254-8B8F-8C63A843508A}"/>
          </ac:picMkLst>
        </pc:picChg>
      </pc:sldChg>
      <pc:sldChg chg="addSp modSp mod setBg">
        <pc:chgData name="David Haagensen (5249412)" userId="S::5249412@student.gloscol.ac.uk::6d1dce2e-e96a-42e5-b1c6-18d3b8fda315" providerId="AD" clId="Web-{7BE74D13-BC78-9040-AC43-821D8A0B51DC}" dt="2023-01-30T17:35:15.969" v="27"/>
        <pc:sldMkLst>
          <pc:docMk/>
          <pc:sldMk cId="3585624835" sldId="258"/>
        </pc:sldMkLst>
        <pc:spChg chg="add">
          <ac:chgData name="David Haagensen (5249412)" userId="S::5249412@student.gloscol.ac.uk::6d1dce2e-e96a-42e5-b1c6-18d3b8fda315" providerId="AD" clId="Web-{7BE74D13-BC78-9040-AC43-821D8A0B51DC}" dt="2023-01-30T17:35:15.969" v="27"/>
          <ac:spMkLst>
            <pc:docMk/>
            <pc:sldMk cId="3585624835" sldId="258"/>
            <ac:spMk id="7" creationId="{42A4FC2C-047E-45A5-965D-8E1E3BF09BC6}"/>
          </ac:spMkLst>
        </pc:spChg>
        <pc:picChg chg="add mod">
          <ac:chgData name="David Haagensen (5249412)" userId="S::5249412@student.gloscol.ac.uk::6d1dce2e-e96a-42e5-b1c6-18d3b8fda315" providerId="AD" clId="Web-{7BE74D13-BC78-9040-AC43-821D8A0B51DC}" dt="2023-01-30T17:35:15.969" v="27"/>
          <ac:picMkLst>
            <pc:docMk/>
            <pc:sldMk cId="3585624835" sldId="258"/>
            <ac:picMk id="2" creationId="{9FDC328D-495B-C116-4200-58353D9E0E33}"/>
          </ac:picMkLst>
        </pc:picChg>
      </pc:sldChg>
      <pc:sldChg chg="addSp modSp mod setBg">
        <pc:chgData name="David Haagensen (5249412)" userId="S::5249412@student.gloscol.ac.uk::6d1dce2e-e96a-42e5-b1c6-18d3b8fda315" providerId="AD" clId="Web-{7BE74D13-BC78-9040-AC43-821D8A0B51DC}" dt="2023-01-30T17:35:12.781" v="26"/>
        <pc:sldMkLst>
          <pc:docMk/>
          <pc:sldMk cId="2039936153" sldId="259"/>
        </pc:sldMkLst>
        <pc:spChg chg="add">
          <ac:chgData name="David Haagensen (5249412)" userId="S::5249412@student.gloscol.ac.uk::6d1dce2e-e96a-42e5-b1c6-18d3b8fda315" providerId="AD" clId="Web-{7BE74D13-BC78-9040-AC43-821D8A0B51DC}" dt="2023-01-30T17:35:12.781" v="26"/>
          <ac:spMkLst>
            <pc:docMk/>
            <pc:sldMk cId="2039936153" sldId="259"/>
            <ac:spMk id="7" creationId="{42A4FC2C-047E-45A5-965D-8E1E3BF09BC6}"/>
          </ac:spMkLst>
        </pc:spChg>
        <pc:picChg chg="add mod">
          <ac:chgData name="David Haagensen (5249412)" userId="S::5249412@student.gloscol.ac.uk::6d1dce2e-e96a-42e5-b1c6-18d3b8fda315" providerId="AD" clId="Web-{7BE74D13-BC78-9040-AC43-821D8A0B51DC}" dt="2023-01-30T17:35:12.781" v="26"/>
          <ac:picMkLst>
            <pc:docMk/>
            <pc:sldMk cId="2039936153" sldId="259"/>
            <ac:picMk id="2" creationId="{87EB11B9-1933-5007-C0F9-6F600B95B349}"/>
          </ac:picMkLst>
        </pc:picChg>
      </pc:sldChg>
      <pc:sldChg chg="addSp modSp mod setBg">
        <pc:chgData name="David Haagensen (5249412)" userId="S::5249412@student.gloscol.ac.uk::6d1dce2e-e96a-42e5-b1c6-18d3b8fda315" providerId="AD" clId="Web-{7BE74D13-BC78-9040-AC43-821D8A0B51DC}" dt="2023-01-30T17:35:09.828" v="25"/>
        <pc:sldMkLst>
          <pc:docMk/>
          <pc:sldMk cId="736742223" sldId="260"/>
        </pc:sldMkLst>
        <pc:spChg chg="add">
          <ac:chgData name="David Haagensen (5249412)" userId="S::5249412@student.gloscol.ac.uk::6d1dce2e-e96a-42e5-b1c6-18d3b8fda315" providerId="AD" clId="Web-{7BE74D13-BC78-9040-AC43-821D8A0B51DC}" dt="2023-01-30T17:35:09.828" v="25"/>
          <ac:spMkLst>
            <pc:docMk/>
            <pc:sldMk cId="736742223" sldId="260"/>
            <ac:spMk id="7" creationId="{42A4FC2C-047E-45A5-965D-8E1E3BF09BC6}"/>
          </ac:spMkLst>
        </pc:spChg>
        <pc:picChg chg="add mod">
          <ac:chgData name="David Haagensen (5249412)" userId="S::5249412@student.gloscol.ac.uk::6d1dce2e-e96a-42e5-b1c6-18d3b8fda315" providerId="AD" clId="Web-{7BE74D13-BC78-9040-AC43-821D8A0B51DC}" dt="2023-01-30T17:35:09.828" v="25"/>
          <ac:picMkLst>
            <pc:docMk/>
            <pc:sldMk cId="736742223" sldId="260"/>
            <ac:picMk id="2" creationId="{FBB3EE4A-F858-6BA6-F052-D66860F65031}"/>
          </ac:picMkLst>
        </pc:picChg>
      </pc:sldChg>
      <pc:sldChg chg="addSp delSp modSp new mod setBg">
        <pc:chgData name="David Haagensen (5249412)" userId="S::5249412@student.gloscol.ac.uk::6d1dce2e-e96a-42e5-b1c6-18d3b8fda315" providerId="AD" clId="Web-{7BE74D13-BC78-9040-AC43-821D8A0B51DC}" dt="2023-01-30T17:35:05.953" v="24"/>
        <pc:sldMkLst>
          <pc:docMk/>
          <pc:sldMk cId="3316821538" sldId="261"/>
        </pc:sldMkLst>
        <pc:spChg chg="del">
          <ac:chgData name="David Haagensen (5249412)" userId="S::5249412@student.gloscol.ac.uk::6d1dce2e-e96a-42e5-b1c6-18d3b8fda315" providerId="AD" clId="Web-{7BE74D13-BC78-9040-AC43-821D8A0B51DC}" dt="2023-01-30T17:34:50.718" v="19"/>
          <ac:spMkLst>
            <pc:docMk/>
            <pc:sldMk cId="3316821538" sldId="261"/>
            <ac:spMk id="2" creationId="{39FC8016-DB27-4373-21B7-468861491519}"/>
          </ac:spMkLst>
        </pc:spChg>
        <pc:spChg chg="del mod">
          <ac:chgData name="David Haagensen (5249412)" userId="S::5249412@student.gloscol.ac.uk::6d1dce2e-e96a-42e5-b1c6-18d3b8fda315" providerId="AD" clId="Web-{7BE74D13-BC78-9040-AC43-821D8A0B51DC}" dt="2023-01-30T17:34:58.405" v="22"/>
          <ac:spMkLst>
            <pc:docMk/>
            <pc:sldMk cId="3316821538" sldId="261"/>
            <ac:spMk id="3" creationId="{95E07861-6D5D-2B13-ACEB-5108F838EEB1}"/>
          </ac:spMkLst>
        </pc:spChg>
        <pc:spChg chg="add">
          <ac:chgData name="David Haagensen (5249412)" userId="S::5249412@student.gloscol.ac.uk::6d1dce2e-e96a-42e5-b1c6-18d3b8fda315" providerId="AD" clId="Web-{7BE74D13-BC78-9040-AC43-821D8A0B51DC}" dt="2023-01-30T17:35:05.953" v="24"/>
          <ac:spMkLst>
            <pc:docMk/>
            <pc:sldMk cId="3316821538" sldId="261"/>
            <ac:spMk id="9" creationId="{42A4FC2C-047E-45A5-965D-8E1E3BF09BC6}"/>
          </ac:spMkLst>
        </pc:spChg>
        <pc:picChg chg="add mod ord">
          <ac:chgData name="David Haagensen (5249412)" userId="S::5249412@student.gloscol.ac.uk::6d1dce2e-e96a-42e5-b1c6-18d3b8fda315" providerId="AD" clId="Web-{7BE74D13-BC78-9040-AC43-821D8A0B51DC}" dt="2023-01-30T17:35:05.953" v="24"/>
          <ac:picMkLst>
            <pc:docMk/>
            <pc:sldMk cId="3316821538" sldId="261"/>
            <ac:picMk id="4" creationId="{168C35F5-47D9-2164-8BC8-48803BF9468E}"/>
          </ac:picMkLst>
        </pc:picChg>
      </pc:sldChg>
      <pc:sldChg chg="addSp delSp modSp new mod setBg">
        <pc:chgData name="David Haagensen (5249412)" userId="S::5249412@student.gloscol.ac.uk::6d1dce2e-e96a-42e5-b1c6-18d3b8fda315" providerId="AD" clId="Web-{7BE74D13-BC78-9040-AC43-821D8A0B51DC}" dt="2023-01-30T17:35:56.487" v="38"/>
        <pc:sldMkLst>
          <pc:docMk/>
          <pc:sldMk cId="1717475890" sldId="262"/>
        </pc:sldMkLst>
        <pc:spChg chg="del">
          <ac:chgData name="David Haagensen (5249412)" userId="S::5249412@student.gloscol.ac.uk::6d1dce2e-e96a-42e5-b1c6-18d3b8fda315" providerId="AD" clId="Web-{7BE74D13-BC78-9040-AC43-821D8A0B51DC}" dt="2023-01-30T17:35:36.204" v="33"/>
          <ac:spMkLst>
            <pc:docMk/>
            <pc:sldMk cId="1717475890" sldId="262"/>
            <ac:spMk id="2" creationId="{DDFBA0D4-E5AA-422C-EFFF-BB9406F505F0}"/>
          </ac:spMkLst>
        </pc:spChg>
        <pc:spChg chg="del">
          <ac:chgData name="David Haagensen (5249412)" userId="S::5249412@student.gloscol.ac.uk::6d1dce2e-e96a-42e5-b1c6-18d3b8fda315" providerId="AD" clId="Web-{7BE74D13-BC78-9040-AC43-821D8A0B51DC}" dt="2023-01-30T17:35:53.159" v="37"/>
          <ac:spMkLst>
            <pc:docMk/>
            <pc:sldMk cId="1717475890" sldId="262"/>
            <ac:spMk id="3" creationId="{CB87C3B0-018A-53B7-E434-7B6E50D2C105}"/>
          </ac:spMkLst>
        </pc:spChg>
        <pc:spChg chg="add">
          <ac:chgData name="David Haagensen (5249412)" userId="S::5249412@student.gloscol.ac.uk::6d1dce2e-e96a-42e5-b1c6-18d3b8fda315" providerId="AD" clId="Web-{7BE74D13-BC78-9040-AC43-821D8A0B51DC}" dt="2023-01-30T17:35:56.487" v="38"/>
          <ac:spMkLst>
            <pc:docMk/>
            <pc:sldMk cId="1717475890" sldId="262"/>
            <ac:spMk id="9" creationId="{42A4FC2C-047E-45A5-965D-8E1E3BF09BC6}"/>
          </ac:spMkLst>
        </pc:spChg>
        <pc:picChg chg="add mod ord">
          <ac:chgData name="David Haagensen (5249412)" userId="S::5249412@student.gloscol.ac.uk::6d1dce2e-e96a-42e5-b1c6-18d3b8fda315" providerId="AD" clId="Web-{7BE74D13-BC78-9040-AC43-821D8A0B51DC}" dt="2023-01-30T17:35:56.487" v="38"/>
          <ac:picMkLst>
            <pc:docMk/>
            <pc:sldMk cId="1717475890" sldId="262"/>
            <ac:picMk id="4" creationId="{78E6F4AF-C49B-893B-7F35-8B14D50CFC42}"/>
          </ac:picMkLst>
        </pc:picChg>
      </pc:sldChg>
      <pc:sldChg chg="addSp delSp modSp new mod setBg">
        <pc:chgData name="David Haagensen (5249412)" userId="S::5249412@student.gloscol.ac.uk::6d1dce2e-e96a-42e5-b1c6-18d3b8fda315" providerId="AD" clId="Web-{7BE74D13-BC78-9040-AC43-821D8A0B51DC}" dt="2023-01-30T17:36:07.097" v="40"/>
        <pc:sldMkLst>
          <pc:docMk/>
          <pc:sldMk cId="353103317" sldId="263"/>
        </pc:sldMkLst>
        <pc:spChg chg="del">
          <ac:chgData name="David Haagensen (5249412)" userId="S::5249412@student.gloscol.ac.uk::6d1dce2e-e96a-42e5-b1c6-18d3b8fda315" providerId="AD" clId="Web-{7BE74D13-BC78-9040-AC43-821D8A0B51DC}" dt="2023-01-30T17:35:39.689" v="34"/>
          <ac:spMkLst>
            <pc:docMk/>
            <pc:sldMk cId="353103317" sldId="263"/>
            <ac:spMk id="2" creationId="{658A05A6-E7B4-6177-EA23-B3F13C414155}"/>
          </ac:spMkLst>
        </pc:spChg>
        <pc:spChg chg="del">
          <ac:chgData name="David Haagensen (5249412)" userId="S::5249412@student.gloscol.ac.uk::6d1dce2e-e96a-42e5-b1c6-18d3b8fda315" providerId="AD" clId="Web-{7BE74D13-BC78-9040-AC43-821D8A0B51DC}" dt="2023-01-30T17:36:03.518" v="39"/>
          <ac:spMkLst>
            <pc:docMk/>
            <pc:sldMk cId="353103317" sldId="263"/>
            <ac:spMk id="3" creationId="{CA94615C-4BD8-B170-371F-C7206E0A0CAB}"/>
          </ac:spMkLst>
        </pc:spChg>
        <pc:spChg chg="add">
          <ac:chgData name="David Haagensen (5249412)" userId="S::5249412@student.gloscol.ac.uk::6d1dce2e-e96a-42e5-b1c6-18d3b8fda315" providerId="AD" clId="Web-{7BE74D13-BC78-9040-AC43-821D8A0B51DC}" dt="2023-01-30T17:36:07.097" v="40"/>
          <ac:spMkLst>
            <pc:docMk/>
            <pc:sldMk cId="353103317" sldId="263"/>
            <ac:spMk id="9" creationId="{42A4FC2C-047E-45A5-965D-8E1E3BF09BC6}"/>
          </ac:spMkLst>
        </pc:spChg>
        <pc:picChg chg="add mod ord">
          <ac:chgData name="David Haagensen (5249412)" userId="S::5249412@student.gloscol.ac.uk::6d1dce2e-e96a-42e5-b1c6-18d3b8fda315" providerId="AD" clId="Web-{7BE74D13-BC78-9040-AC43-821D8A0B51DC}" dt="2023-01-30T17:36:07.097" v="40"/>
          <ac:picMkLst>
            <pc:docMk/>
            <pc:sldMk cId="353103317" sldId="263"/>
            <ac:picMk id="4" creationId="{0AD387A2-3B9D-68BF-4EB1-ADA28D6D890F}"/>
          </ac:picMkLst>
        </pc:picChg>
      </pc:sldChg>
      <pc:sldChg chg="addSp delSp modSp new mod setBg">
        <pc:chgData name="David Haagensen (5249412)" userId="S::5249412@student.gloscol.ac.uk::6d1dce2e-e96a-42e5-b1c6-18d3b8fda315" providerId="AD" clId="Web-{7BE74D13-BC78-9040-AC43-821D8A0B51DC}" dt="2023-01-30T17:36:22.535" v="42"/>
        <pc:sldMkLst>
          <pc:docMk/>
          <pc:sldMk cId="1470316938" sldId="264"/>
        </pc:sldMkLst>
        <pc:spChg chg="del">
          <ac:chgData name="David Haagensen (5249412)" userId="S::5249412@student.gloscol.ac.uk::6d1dce2e-e96a-42e5-b1c6-18d3b8fda315" providerId="AD" clId="Web-{7BE74D13-BC78-9040-AC43-821D8A0B51DC}" dt="2023-01-30T17:35:43.939" v="35"/>
          <ac:spMkLst>
            <pc:docMk/>
            <pc:sldMk cId="1470316938" sldId="264"/>
            <ac:spMk id="2" creationId="{4EFD89EE-567D-E0AC-2D73-D8B16676D133}"/>
          </ac:spMkLst>
        </pc:spChg>
        <pc:spChg chg="del">
          <ac:chgData name="David Haagensen (5249412)" userId="S::5249412@student.gloscol.ac.uk::6d1dce2e-e96a-42e5-b1c6-18d3b8fda315" providerId="AD" clId="Web-{7BE74D13-BC78-9040-AC43-821D8A0B51DC}" dt="2023-01-30T17:36:19.238" v="41"/>
          <ac:spMkLst>
            <pc:docMk/>
            <pc:sldMk cId="1470316938" sldId="264"/>
            <ac:spMk id="3" creationId="{65B00352-1301-CD31-91EF-64818C458F9F}"/>
          </ac:spMkLst>
        </pc:spChg>
        <pc:spChg chg="add">
          <ac:chgData name="David Haagensen (5249412)" userId="S::5249412@student.gloscol.ac.uk::6d1dce2e-e96a-42e5-b1c6-18d3b8fda315" providerId="AD" clId="Web-{7BE74D13-BC78-9040-AC43-821D8A0B51DC}" dt="2023-01-30T17:36:22.535" v="42"/>
          <ac:spMkLst>
            <pc:docMk/>
            <pc:sldMk cId="1470316938" sldId="264"/>
            <ac:spMk id="9" creationId="{42A4FC2C-047E-45A5-965D-8E1E3BF09BC6}"/>
          </ac:spMkLst>
        </pc:spChg>
        <pc:picChg chg="add mod ord">
          <ac:chgData name="David Haagensen (5249412)" userId="S::5249412@student.gloscol.ac.uk::6d1dce2e-e96a-42e5-b1c6-18d3b8fda315" providerId="AD" clId="Web-{7BE74D13-BC78-9040-AC43-821D8A0B51DC}" dt="2023-01-30T17:36:22.535" v="42"/>
          <ac:picMkLst>
            <pc:docMk/>
            <pc:sldMk cId="1470316938" sldId="264"/>
            <ac:picMk id="4" creationId="{B25D4BEB-1C76-879A-C2C5-492F1FC7B575}"/>
          </ac:picMkLst>
        </pc:picChg>
      </pc:sldChg>
      <pc:sldChg chg="addSp delSp modSp new mod setBg">
        <pc:chgData name="David Haagensen (5249412)" userId="S::5249412@student.gloscol.ac.uk::6d1dce2e-e96a-42e5-b1c6-18d3b8fda315" providerId="AD" clId="Web-{7BE74D13-BC78-9040-AC43-821D8A0B51DC}" dt="2023-01-30T17:36:29.645" v="44"/>
        <pc:sldMkLst>
          <pc:docMk/>
          <pc:sldMk cId="1753941229" sldId="265"/>
        </pc:sldMkLst>
        <pc:spChg chg="del">
          <ac:chgData name="David Haagensen (5249412)" userId="S::5249412@student.gloscol.ac.uk::6d1dce2e-e96a-42e5-b1c6-18d3b8fda315" providerId="AD" clId="Web-{7BE74D13-BC78-9040-AC43-821D8A0B51DC}" dt="2023-01-30T17:35:47.252" v="36"/>
          <ac:spMkLst>
            <pc:docMk/>
            <pc:sldMk cId="1753941229" sldId="265"/>
            <ac:spMk id="2" creationId="{15E9551B-808F-DCB5-E14E-A35CA219F5A0}"/>
          </ac:spMkLst>
        </pc:spChg>
        <pc:spChg chg="del">
          <ac:chgData name="David Haagensen (5249412)" userId="S::5249412@student.gloscol.ac.uk::6d1dce2e-e96a-42e5-b1c6-18d3b8fda315" providerId="AD" clId="Web-{7BE74D13-BC78-9040-AC43-821D8A0B51DC}" dt="2023-01-30T17:36:28.020" v="43"/>
          <ac:spMkLst>
            <pc:docMk/>
            <pc:sldMk cId="1753941229" sldId="265"/>
            <ac:spMk id="3" creationId="{96159D92-2469-CEF7-B291-9E9E5AE3A499}"/>
          </ac:spMkLst>
        </pc:spChg>
        <pc:spChg chg="add">
          <ac:chgData name="David Haagensen (5249412)" userId="S::5249412@student.gloscol.ac.uk::6d1dce2e-e96a-42e5-b1c6-18d3b8fda315" providerId="AD" clId="Web-{7BE74D13-BC78-9040-AC43-821D8A0B51DC}" dt="2023-01-30T17:36:29.645" v="44"/>
          <ac:spMkLst>
            <pc:docMk/>
            <pc:sldMk cId="1753941229" sldId="265"/>
            <ac:spMk id="9" creationId="{42A4FC2C-047E-45A5-965D-8E1E3BF09BC6}"/>
          </ac:spMkLst>
        </pc:spChg>
        <pc:picChg chg="add mod ord">
          <ac:chgData name="David Haagensen (5249412)" userId="S::5249412@student.gloscol.ac.uk::6d1dce2e-e96a-42e5-b1c6-18d3b8fda315" providerId="AD" clId="Web-{7BE74D13-BC78-9040-AC43-821D8A0B51DC}" dt="2023-01-30T17:36:29.645" v="44"/>
          <ac:picMkLst>
            <pc:docMk/>
            <pc:sldMk cId="1753941229" sldId="265"/>
            <ac:picMk id="4" creationId="{643A6FDE-A9BC-CFD3-E0AF-3A2B3F0F178A}"/>
          </ac:picMkLst>
        </pc:picChg>
      </pc:sldChg>
      <pc:sldChg chg="addSp delSp modSp new mod setBg">
        <pc:chgData name="David Haagensen (5249412)" userId="S::5249412@student.gloscol.ac.uk::6d1dce2e-e96a-42e5-b1c6-18d3b8fda315" providerId="AD" clId="Web-{7BE74D13-BC78-9040-AC43-821D8A0B51DC}" dt="2023-01-30T17:36:49.412" v="49"/>
        <pc:sldMkLst>
          <pc:docMk/>
          <pc:sldMk cId="3493508857" sldId="266"/>
        </pc:sldMkLst>
        <pc:spChg chg="del">
          <ac:chgData name="David Haagensen (5249412)" userId="S::5249412@student.gloscol.ac.uk::6d1dce2e-e96a-42e5-b1c6-18d3b8fda315" providerId="AD" clId="Web-{7BE74D13-BC78-9040-AC43-821D8A0B51DC}" dt="2023-01-30T17:36:34.880" v="46"/>
          <ac:spMkLst>
            <pc:docMk/>
            <pc:sldMk cId="3493508857" sldId="266"/>
            <ac:spMk id="2" creationId="{345BCE2F-8139-70CC-8436-B56BEE217B6E}"/>
          </ac:spMkLst>
        </pc:spChg>
        <pc:spChg chg="del mod">
          <ac:chgData name="David Haagensen (5249412)" userId="S::5249412@student.gloscol.ac.uk::6d1dce2e-e96a-42e5-b1c6-18d3b8fda315" providerId="AD" clId="Web-{7BE74D13-BC78-9040-AC43-821D8A0B51DC}" dt="2023-01-30T17:36:46.099" v="48"/>
          <ac:spMkLst>
            <pc:docMk/>
            <pc:sldMk cId="3493508857" sldId="266"/>
            <ac:spMk id="3" creationId="{B365FAF7-4081-4E1B-9FD3-704AEBE851F4}"/>
          </ac:spMkLst>
        </pc:spChg>
        <pc:spChg chg="add">
          <ac:chgData name="David Haagensen (5249412)" userId="S::5249412@student.gloscol.ac.uk::6d1dce2e-e96a-42e5-b1c6-18d3b8fda315" providerId="AD" clId="Web-{7BE74D13-BC78-9040-AC43-821D8A0B51DC}" dt="2023-01-30T17:36:49.412" v="49"/>
          <ac:spMkLst>
            <pc:docMk/>
            <pc:sldMk cId="3493508857" sldId="266"/>
            <ac:spMk id="9" creationId="{42A4FC2C-047E-45A5-965D-8E1E3BF09BC6}"/>
          </ac:spMkLst>
        </pc:spChg>
        <pc:picChg chg="add mod ord">
          <ac:chgData name="David Haagensen (5249412)" userId="S::5249412@student.gloscol.ac.uk::6d1dce2e-e96a-42e5-b1c6-18d3b8fda315" providerId="AD" clId="Web-{7BE74D13-BC78-9040-AC43-821D8A0B51DC}" dt="2023-01-30T17:36:49.412" v="49"/>
          <ac:picMkLst>
            <pc:docMk/>
            <pc:sldMk cId="3493508857" sldId="266"/>
            <ac:picMk id="4" creationId="{BC61C10B-95EB-E383-13BC-F953C72BFC15}"/>
          </ac:picMkLst>
        </pc:picChg>
      </pc:sldChg>
    </pc:docChg>
  </pc:docChgLst>
  <pc:docChgLst>
    <pc:chgData name="David Haagensen (5249412)" userId="S::5249412@student.gloscol.ac.uk::6d1dce2e-e96a-42e5-b1c6-18d3b8fda315" providerId="AD" clId="Web-{5DE92CCF-65B2-3B69-F15B-E8F520552E2B}"/>
    <pc:docChg chg="modSld">
      <pc:chgData name="David Haagensen (5249412)" userId="S::5249412@student.gloscol.ac.uk::6d1dce2e-e96a-42e5-b1c6-18d3b8fda315" providerId="AD" clId="Web-{5DE92CCF-65B2-3B69-F15B-E8F520552E2B}" dt="2023-01-30T17:49:02.352" v="4" actId="20577"/>
      <pc:docMkLst>
        <pc:docMk/>
      </pc:docMkLst>
      <pc:sldChg chg="modSp">
        <pc:chgData name="David Haagensen (5249412)" userId="S::5249412@student.gloscol.ac.uk::6d1dce2e-e96a-42e5-b1c6-18d3b8fda315" providerId="AD" clId="Web-{5DE92CCF-65B2-3B69-F15B-E8F520552E2B}" dt="2023-01-30T17:49:02.352" v="4" actId="20577"/>
        <pc:sldMkLst>
          <pc:docMk/>
          <pc:sldMk cId="109857222" sldId="256"/>
        </pc:sldMkLst>
        <pc:spChg chg="mod">
          <ac:chgData name="David Haagensen (5249412)" userId="S::5249412@student.gloscol.ac.uk::6d1dce2e-e96a-42e5-b1c6-18d3b8fda315" providerId="AD" clId="Web-{5DE92CCF-65B2-3B69-F15B-E8F520552E2B}" dt="2023-01-30T17:49:02.352" v="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vid Haagensen (5249412)" userId="S::5249412@student.gloscol.ac.uk::6d1dce2e-e96a-42e5-b1c6-18d3b8fda315" providerId="AD" clId="Web-{5DE92CCF-65B2-3B69-F15B-E8F520552E2B}" dt="2023-01-30T17:47:54.083" v="0" actId="1076"/>
          <ac:spMkLst>
            <pc:docMk/>
            <pc:sldMk cId="109857222" sldId="256"/>
            <ac:spMk id="4" creationId="{E9F97748-A2F3-836C-04D6-78879B158D5B}"/>
          </ac:spMkLst>
        </pc:spChg>
      </pc:sldChg>
    </pc:docChg>
  </pc:docChgLst>
  <pc:docChgLst>
    <pc:chgData name="David Haagensen (5249412)" userId="S::5249412@student.gloscol.ac.uk::6d1dce2e-e96a-42e5-b1c6-18d3b8fda315" providerId="AD" clId="Web-{A3E09BFD-85AE-4386-B0AC-664C1E3A72EA}"/>
    <pc:docChg chg="addSld">
      <pc:chgData name="David Haagensen (5249412)" userId="S::5249412@student.gloscol.ac.uk::6d1dce2e-e96a-42e5-b1c6-18d3b8fda315" providerId="AD" clId="Web-{A3E09BFD-85AE-4386-B0AC-664C1E3A72EA}" dt="2023-01-11T10:03:48.411" v="0"/>
      <pc:docMkLst>
        <pc:docMk/>
      </pc:docMkLst>
      <pc:sldChg chg="new">
        <pc:chgData name="David Haagensen (5249412)" userId="S::5249412@student.gloscol.ac.uk::6d1dce2e-e96a-42e5-b1c6-18d3b8fda315" providerId="AD" clId="Web-{A3E09BFD-85AE-4386-B0AC-664C1E3A72EA}" dt="2023-01-11T10:03:48.411" v="0"/>
        <pc:sldMkLst>
          <pc:docMk/>
          <pc:sldMk cId="3859421528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, sky, outdoor, building&#10;&#10;Description automatically generated">
            <a:extLst>
              <a:ext uri="{FF2B5EF4-FFF2-40B4-BE49-F238E27FC236}">
                <a16:creationId xmlns:a16="http://schemas.microsoft.com/office/drawing/2014/main" id="{1B607DAA-9E23-FEDB-A15D-58868B66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7110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7828"/>
            <a:ext cx="9144000" cy="356505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GB" b="1" dirty="0">
                <a:solidFill>
                  <a:srgbClr val="FFFFFF"/>
                </a:solidFill>
                <a:ea typeface="+mj-lt"/>
                <a:cs typeface="+mj-lt"/>
              </a:rPr>
              <a:t>Multimedia presentation</a:t>
            </a:r>
            <a:br>
              <a:rPr lang="en-GB" b="1" dirty="0">
                <a:solidFill>
                  <a:srgbClr val="FFFFFF"/>
                </a:solidFill>
                <a:ea typeface="+mj-lt"/>
                <a:cs typeface="+mj-lt"/>
              </a:rPr>
            </a:br>
            <a:br>
              <a:rPr lang="en-GB" b="1" dirty="0">
                <a:ea typeface="+mj-lt"/>
                <a:cs typeface="+mj-lt"/>
              </a:rPr>
            </a:br>
            <a:br>
              <a:rPr lang="en-GB" b="1" dirty="0">
                <a:ea typeface="+mj-lt"/>
                <a:cs typeface="+mj-lt"/>
              </a:rPr>
            </a:br>
            <a:r>
              <a:rPr lang="en-GB" sz="3600" b="1" dirty="0">
                <a:ea typeface="+mj-lt"/>
                <a:cs typeface="+mj-lt"/>
              </a:rPr>
              <a:t>click on the arrows to progress</a:t>
            </a:r>
            <a:br>
              <a:rPr lang="en-GB" b="1" dirty="0">
                <a:ea typeface="+mj-lt"/>
                <a:cs typeface="+mj-lt"/>
              </a:rPr>
            </a:br>
            <a:r>
              <a:rPr lang="en-GB" b="1" dirty="0">
                <a:solidFill>
                  <a:srgbClr val="FFFFFF"/>
                </a:solidFill>
                <a:cs typeface="Calibri Light" panose="020F0302020204030204"/>
              </a:rPr>
              <a:t> </a:t>
            </a:r>
            <a:r>
              <a:rPr lang="en-GB" sz="1800" b="1" dirty="0">
                <a:solidFill>
                  <a:srgbClr val="FFFFFF"/>
                </a:solidFill>
                <a:cs typeface="Calibri Light" panose="020F0302020204030204"/>
              </a:rPr>
              <a:t>click below to start</a:t>
            </a:r>
          </a:p>
        </p:txBody>
      </p:sp>
      <p:sp>
        <p:nvSpPr>
          <p:cNvPr id="4" name="Rectangle: Rounded Corners 3">
            <a:hlinkClick r:id="rId3" action="ppaction://hlinksldjump"/>
            <a:extLst>
              <a:ext uri="{FF2B5EF4-FFF2-40B4-BE49-F238E27FC236}">
                <a16:creationId xmlns:a16="http://schemas.microsoft.com/office/drawing/2014/main" id="{E9F97748-A2F3-836C-04D6-78879B158D5B}"/>
              </a:ext>
            </a:extLst>
          </p:cNvPr>
          <p:cNvSpPr/>
          <p:nvPr/>
        </p:nvSpPr>
        <p:spPr>
          <a:xfrm>
            <a:off x="5122134" y="4392900"/>
            <a:ext cx="1949302" cy="948069"/>
          </a:xfrm>
          <a:prstGeom prst="roundRect">
            <a:avLst>
              <a:gd name="adj" fmla="val 319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cs typeface="Calibri"/>
              </a:rPr>
              <a:t>Start</a:t>
            </a:r>
            <a:endParaRPr lang="en-US" sz="2800" dirty="0">
              <a:cs typeface="Calibri" panose="020F0502020204030204"/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5E96DCA-11D7-1B4A-6911-D72B39E2A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" y="3182"/>
            <a:ext cx="2441944" cy="14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floor, indoor, sport, desk&#10;&#10;Description automatically generated">
            <a:extLst>
              <a:ext uri="{FF2B5EF4-FFF2-40B4-BE49-F238E27FC236}">
                <a16:creationId xmlns:a16="http://schemas.microsoft.com/office/drawing/2014/main" id="{643A6FDE-A9BC-CFD3-E0AF-3A2B3F0F1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own Arrow 1">
            <a:hlinkClick r:id="rId3" action="ppaction://hlinksldjump"/>
          </p:cNvPr>
          <p:cNvSpPr/>
          <p:nvPr/>
        </p:nvSpPr>
        <p:spPr>
          <a:xfrm rot="10800000">
            <a:off x="5034692" y="2271834"/>
            <a:ext cx="1181012" cy="188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94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indoor, wall, ceiling&#10;&#10;Description automatically generated">
            <a:extLst>
              <a:ext uri="{FF2B5EF4-FFF2-40B4-BE49-F238E27FC236}">
                <a16:creationId xmlns:a16="http://schemas.microsoft.com/office/drawing/2014/main" id="{BC61C10B-95EB-E383-13BC-F953C72BF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1523" y="0"/>
            <a:ext cx="12218562" cy="68567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66224" y="1433185"/>
            <a:ext cx="5502902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This is end of my interactive PowerPoint I hope you enjoyed looking at the IT department at Gloucestershire college</a:t>
            </a:r>
          </a:p>
        </p:txBody>
      </p:sp>
      <p:sp>
        <p:nvSpPr>
          <p:cNvPr id="3" name="Oval 2">
            <a:hlinkClick r:id="rId3" action="ppaction://hlinksldjump"/>
          </p:cNvPr>
          <p:cNvSpPr/>
          <p:nvPr/>
        </p:nvSpPr>
        <p:spPr>
          <a:xfrm>
            <a:off x="4958707" y="4237660"/>
            <a:ext cx="2078548" cy="1123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 to start</a:t>
            </a: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B0E8A3BB-4299-754C-588E-F38AC848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" y="3182"/>
            <a:ext cx="2743200" cy="15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0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floor, building, indoor, gate&#10;&#10;Description automatically generated">
            <a:extLst>
              <a:ext uri="{FF2B5EF4-FFF2-40B4-BE49-F238E27FC236}">
                <a16:creationId xmlns:a16="http://schemas.microsoft.com/office/drawing/2014/main" id="{9D933458-088F-B254-8B8F-8C63A8435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Down Arrow 2">
            <a:hlinkClick r:id="rId3" action="ppaction://hlinksldjump"/>
          </p:cNvPr>
          <p:cNvSpPr/>
          <p:nvPr/>
        </p:nvSpPr>
        <p:spPr>
          <a:xfrm rot="10800000">
            <a:off x="4672705" y="3995969"/>
            <a:ext cx="1011076" cy="1264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B12966-F892-4D7C-AF92-F47166FC4DBA}"/>
              </a:ext>
            </a:extLst>
          </p:cNvPr>
          <p:cNvSpPr/>
          <p:nvPr/>
        </p:nvSpPr>
        <p:spPr>
          <a:xfrm>
            <a:off x="6870336" y="508963"/>
            <a:ext cx="2273370" cy="1959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dirty="0">
                <a:cs typeface="Calibri" panose="020F0502020204030204"/>
              </a:rPr>
              <a:t>Here's the entrance to the college's IT department.</a:t>
            </a: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On the right are some study booths. </a:t>
            </a:r>
            <a:endParaRPr lang="en-US"/>
          </a:p>
          <a:p>
            <a:endParaRPr lang="en-US" dirty="0">
              <a:cs typeface="Calibri" panose="020F050202020403020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19F7DE-44D4-7114-BEEF-CC13D1C0070B}"/>
              </a:ext>
            </a:extLst>
          </p:cNvPr>
          <p:cNvCxnSpPr/>
          <p:nvPr/>
        </p:nvCxnSpPr>
        <p:spPr>
          <a:xfrm>
            <a:off x="9182986" y="2351567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42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text, monitor, wall, television&#10;&#10;Description automatically generated">
            <a:extLst>
              <a:ext uri="{FF2B5EF4-FFF2-40B4-BE49-F238E27FC236}">
                <a16:creationId xmlns:a16="http://schemas.microsoft.com/office/drawing/2014/main" id="{9FDC328D-495B-C116-4200-58353D9E0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" r="1" b="1"/>
          <a:stretch/>
        </p:blipFill>
        <p:spPr>
          <a:xfrm>
            <a:off x="1524" y="0"/>
            <a:ext cx="12191980" cy="6856718"/>
          </a:xfrm>
          <a:prstGeom prst="rect">
            <a:avLst/>
          </a:prstGeom>
        </p:spPr>
      </p:pic>
      <p:sp>
        <p:nvSpPr>
          <p:cNvPr id="3" name="Down Arrow 2">
            <a:hlinkClick r:id="rId3" action="ppaction://hlinksldjump"/>
          </p:cNvPr>
          <p:cNvSpPr/>
          <p:nvPr/>
        </p:nvSpPr>
        <p:spPr>
          <a:xfrm rot="6775514">
            <a:off x="4138333" y="3685272"/>
            <a:ext cx="1230272" cy="15384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own Arrow 3">
            <a:hlinkClick r:id="rId4" action="ppaction://hlinksldjump"/>
          </p:cNvPr>
          <p:cNvSpPr/>
          <p:nvPr/>
        </p:nvSpPr>
        <p:spPr>
          <a:xfrm>
            <a:off x="5302812" y="5317216"/>
            <a:ext cx="1351764" cy="970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90DB54-79A0-F554-6825-0FA5C11FBBBB}"/>
              </a:ext>
            </a:extLst>
          </p:cNvPr>
          <p:cNvSpPr/>
          <p:nvPr/>
        </p:nvSpPr>
        <p:spPr>
          <a:xfrm>
            <a:off x="7744046" y="770861"/>
            <a:ext cx="3074581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cs typeface="Calibri" panose="020F0502020204030204"/>
              </a:rPr>
              <a:t>Is the main entrance ramp with tables chairs and study booths.</a:t>
            </a:r>
          </a:p>
        </p:txBody>
      </p:sp>
    </p:spTree>
    <p:extLst>
      <p:ext uri="{BB962C8B-B14F-4D97-AF65-F5344CB8AC3E}">
        <p14:creationId xmlns:p14="http://schemas.microsoft.com/office/powerpoint/2010/main" val="358562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7EB11B9-1933-5007-C0F9-6F600B95B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1524" y="1282"/>
            <a:ext cx="12191980" cy="6856718"/>
          </a:xfrm>
          <a:prstGeom prst="rect">
            <a:avLst/>
          </a:prstGeom>
        </p:spPr>
      </p:pic>
      <p:sp>
        <p:nvSpPr>
          <p:cNvPr id="3" name="Down Arrow 2">
            <a:hlinkClick r:id="rId3" action="ppaction://hlinksldjump"/>
          </p:cNvPr>
          <p:cNvSpPr/>
          <p:nvPr/>
        </p:nvSpPr>
        <p:spPr>
          <a:xfrm rot="7361049">
            <a:off x="4203637" y="3671774"/>
            <a:ext cx="1225681" cy="15435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own Arrow 3">
            <a:hlinkClick r:id="rId4" action="ppaction://hlinksldjump"/>
          </p:cNvPr>
          <p:cNvSpPr/>
          <p:nvPr/>
        </p:nvSpPr>
        <p:spPr>
          <a:xfrm>
            <a:off x="5107750" y="5421949"/>
            <a:ext cx="1276937" cy="1027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54F2C6-DFC1-5EAA-A878-8B5768448800}"/>
              </a:ext>
            </a:extLst>
          </p:cNvPr>
          <p:cNvSpPr/>
          <p:nvPr/>
        </p:nvSpPr>
        <p:spPr>
          <a:xfrm>
            <a:off x="8083093" y="479933"/>
            <a:ext cx="2799613" cy="1881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dirty="0">
                <a:cs typeface="Calibri" panose="020F0502020204030204"/>
              </a:rPr>
              <a:t>Here is the main area with chess for studying and hanging out.</a:t>
            </a:r>
          </a:p>
        </p:txBody>
      </p:sp>
    </p:spTree>
    <p:extLst>
      <p:ext uri="{BB962C8B-B14F-4D97-AF65-F5344CB8AC3E}">
        <p14:creationId xmlns:p14="http://schemas.microsoft.com/office/powerpoint/2010/main" val="203993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FBB3EE4A-F858-6BA6-F052-D66860F65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0"/>
          <a:stretch/>
        </p:blipFill>
        <p:spPr>
          <a:xfrm>
            <a:off x="21" y="1282"/>
            <a:ext cx="12191979" cy="6856717"/>
          </a:xfrm>
          <a:prstGeom prst="rect">
            <a:avLst/>
          </a:prstGeom>
        </p:spPr>
      </p:pic>
      <p:sp>
        <p:nvSpPr>
          <p:cNvPr id="3" name="Right Arrow 2">
            <a:hlinkClick r:id="rId3" action="ppaction://hlinksldjump"/>
          </p:cNvPr>
          <p:cNvSpPr/>
          <p:nvPr/>
        </p:nvSpPr>
        <p:spPr>
          <a:xfrm rot="10640177">
            <a:off x="4055944" y="3072870"/>
            <a:ext cx="1940446" cy="963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own Arrow 3">
            <a:hlinkClick r:id="rId4" action="ppaction://hlinksldjump"/>
          </p:cNvPr>
          <p:cNvSpPr/>
          <p:nvPr/>
        </p:nvSpPr>
        <p:spPr>
          <a:xfrm rot="10800000">
            <a:off x="6520950" y="2842440"/>
            <a:ext cx="841892" cy="14300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own Arrow 4">
            <a:hlinkClick r:id="rId5" action="ppaction://hlinksldjump"/>
          </p:cNvPr>
          <p:cNvSpPr/>
          <p:nvPr/>
        </p:nvSpPr>
        <p:spPr>
          <a:xfrm>
            <a:off x="5929502" y="5023158"/>
            <a:ext cx="1256796" cy="10835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73674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68C35F5-47D9-2164-8BC8-48803BF94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own Arrow 1">
            <a:hlinkClick r:id="rId3" action="ppaction://hlinksldjump"/>
          </p:cNvPr>
          <p:cNvSpPr/>
          <p:nvPr/>
        </p:nvSpPr>
        <p:spPr>
          <a:xfrm>
            <a:off x="5229471" y="3834036"/>
            <a:ext cx="1272909" cy="12406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D5DCE4-1F98-6EC6-8409-2DF1C7349ADC}"/>
              </a:ext>
            </a:extLst>
          </p:cNvPr>
          <p:cNvSpPr/>
          <p:nvPr/>
        </p:nvSpPr>
        <p:spPr>
          <a:xfrm>
            <a:off x="385210" y="492564"/>
            <a:ext cx="2854342" cy="2041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dirty="0">
                <a:cs typeface="Calibri" panose="020F0502020204030204"/>
              </a:rPr>
              <a:t>Here is a classroom as you can see it has comfortable chairs with a high-resolution monitor at the front and the computers are very good quality.</a:t>
            </a:r>
          </a:p>
        </p:txBody>
      </p:sp>
    </p:spTree>
    <p:extLst>
      <p:ext uri="{BB962C8B-B14F-4D97-AF65-F5344CB8AC3E}">
        <p14:creationId xmlns:p14="http://schemas.microsoft.com/office/powerpoint/2010/main" val="331682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78E6F4AF-C49B-893B-7F35-8B14D50CF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39172"/>
            <a:ext cx="12191980" cy="6856718"/>
          </a:xfrm>
          <a:prstGeom prst="rect">
            <a:avLst/>
          </a:prstGeom>
        </p:spPr>
      </p:pic>
      <p:sp>
        <p:nvSpPr>
          <p:cNvPr id="2" name="Down Arrow 1">
            <a:hlinkClick r:id="rId3" action="ppaction://hlinksldjump"/>
          </p:cNvPr>
          <p:cNvSpPr/>
          <p:nvPr/>
        </p:nvSpPr>
        <p:spPr>
          <a:xfrm rot="16200000">
            <a:off x="2975255" y="2080083"/>
            <a:ext cx="1025784" cy="1752189"/>
          </a:xfrm>
          <a:prstGeom prst="downArrow">
            <a:avLst>
              <a:gd name="adj1" fmla="val 50000"/>
              <a:gd name="adj2" fmla="val 36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own Arrow 2">
            <a:hlinkClick r:id="rId4" action="ppaction://hlinksldjump"/>
          </p:cNvPr>
          <p:cNvSpPr/>
          <p:nvPr/>
        </p:nvSpPr>
        <p:spPr>
          <a:xfrm>
            <a:off x="4799085" y="4276350"/>
            <a:ext cx="1309163" cy="1152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67A24C-FD1F-9A05-9CDC-0E4F0302D4FF}"/>
              </a:ext>
            </a:extLst>
          </p:cNvPr>
          <p:cNvSpPr/>
          <p:nvPr/>
        </p:nvSpPr>
        <p:spPr>
          <a:xfrm>
            <a:off x="7685254" y="3574242"/>
            <a:ext cx="3586872" cy="2155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 b="1" dirty="0">
                <a:cs typeface="Calibri" panose="020F0502020204030204"/>
              </a:rPr>
              <a:t>Here are some more booths sandwich have very comfortable seats.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1747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indoor, steel&#10;&#10;Description automatically generated">
            <a:extLst>
              <a:ext uri="{FF2B5EF4-FFF2-40B4-BE49-F238E27FC236}">
                <a16:creationId xmlns:a16="http://schemas.microsoft.com/office/drawing/2014/main" id="{0AD387A2-3B9D-68BF-4EB1-ADA28D6D8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own Arrow 1">
            <a:hlinkClick r:id="rId3" action="ppaction://hlinksldjump"/>
          </p:cNvPr>
          <p:cNvSpPr/>
          <p:nvPr/>
        </p:nvSpPr>
        <p:spPr>
          <a:xfrm>
            <a:off x="4994959" y="2815707"/>
            <a:ext cx="1599193" cy="1615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E645D7-3F4E-FF69-9586-164760CDE5CE}"/>
              </a:ext>
            </a:extLst>
          </p:cNvPr>
          <p:cNvSpPr/>
          <p:nvPr/>
        </p:nvSpPr>
        <p:spPr>
          <a:xfrm>
            <a:off x="8501983" y="1275612"/>
            <a:ext cx="2883810" cy="2269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 b="1" dirty="0">
                <a:cs typeface="Calibri" panose="020F0502020204030204"/>
              </a:rPr>
              <a:t>Down this corridor are the rest of the classrooms.</a:t>
            </a:r>
          </a:p>
        </p:txBody>
      </p:sp>
    </p:spTree>
    <p:extLst>
      <p:ext uri="{BB962C8B-B14F-4D97-AF65-F5344CB8AC3E}">
        <p14:creationId xmlns:p14="http://schemas.microsoft.com/office/powerpoint/2010/main" val="35310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indoor, floor, black&#10;&#10;Description automatically generated">
            <a:extLst>
              <a:ext uri="{FF2B5EF4-FFF2-40B4-BE49-F238E27FC236}">
                <a16:creationId xmlns:a16="http://schemas.microsoft.com/office/drawing/2014/main" id="{B25D4BEB-1C76-879A-C2C5-492F1FC7B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own Arrow 1">
            <a:hlinkClick r:id="rId3" action="ppaction://hlinksldjump"/>
          </p:cNvPr>
          <p:cNvSpPr/>
          <p:nvPr/>
        </p:nvSpPr>
        <p:spPr>
          <a:xfrm rot="5400000">
            <a:off x="3270894" y="2106747"/>
            <a:ext cx="1276937" cy="2239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50E254-DE60-7307-DC84-F7825F999D01}"/>
              </a:ext>
            </a:extLst>
          </p:cNvPr>
          <p:cNvSpPr/>
          <p:nvPr/>
        </p:nvSpPr>
        <p:spPr>
          <a:xfrm>
            <a:off x="6986305" y="1023114"/>
            <a:ext cx="2753303" cy="3218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000" b="1" dirty="0">
                <a:cs typeface="Calibri" panose="020F0502020204030204"/>
              </a:rPr>
              <a:t>In front of us is the tutors offers.</a:t>
            </a:r>
          </a:p>
          <a:p>
            <a:endParaRPr lang="en-US" sz="2000" b="1" dirty="0">
              <a:cs typeface="Calibri" panose="020F0502020204030204"/>
            </a:endParaRPr>
          </a:p>
          <a:p>
            <a:r>
              <a:rPr lang="en-US" sz="2000" b="1" dirty="0">
                <a:cs typeface="Calibri" panose="020F0502020204030204"/>
              </a:rPr>
              <a:t>to our right is a Nova classroom.</a:t>
            </a:r>
          </a:p>
          <a:p>
            <a:endParaRPr lang="en-US" sz="2000" b="1" dirty="0">
              <a:cs typeface="Calibri" panose="020F0502020204030204"/>
            </a:endParaRPr>
          </a:p>
          <a:p>
            <a:r>
              <a:rPr lang="en-US" sz="2000" b="1" dirty="0">
                <a:cs typeface="Calibri" panose="020F0502020204030204"/>
              </a:rPr>
              <a:t>you are left is men area with tables and chairs</a:t>
            </a:r>
          </a:p>
        </p:txBody>
      </p:sp>
    </p:spTree>
    <p:extLst>
      <p:ext uri="{BB962C8B-B14F-4D97-AF65-F5344CB8AC3E}">
        <p14:creationId xmlns:p14="http://schemas.microsoft.com/office/powerpoint/2010/main" val="1470316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14</Words>
  <Application>Microsoft Office PowerPoint</Application>
  <PresentationFormat>Widescreen</PresentationFormat>
  <Paragraphs>10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Multimedia presentation   click on the arrows to progress  click below to 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David </cp:lastModifiedBy>
  <cp:revision>214</cp:revision>
  <dcterms:created xsi:type="dcterms:W3CDTF">2023-01-11T10:03:41Z</dcterms:created>
  <dcterms:modified xsi:type="dcterms:W3CDTF">2023-02-01T22:13:53Z</dcterms:modified>
</cp:coreProperties>
</file>